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98" r:id="rId6"/>
    <p:sldId id="317" r:id="rId7"/>
    <p:sldId id="318" r:id="rId8"/>
    <p:sldId id="316" r:id="rId9"/>
    <p:sldId id="303" r:id="rId10"/>
    <p:sldId id="305" r:id="rId11"/>
    <p:sldId id="306" r:id="rId12"/>
    <p:sldId id="294" r:id="rId13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FFD9"/>
    <a:srgbClr val="BFFEA8"/>
    <a:srgbClr val="CC0000"/>
    <a:srgbClr val="00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4" autoAdjust="0"/>
    <p:restoredTop sz="94637" autoAdjust="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75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latinLnBrk="0">
              <a:defRPr lang="zh-TW" sz="13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latinLnBrk="0">
              <a:defRPr lang="zh-TW" sz="1300"/>
            </a:lvl1pPr>
          </a:lstStyle>
          <a:p>
            <a:fld id="{20EA5F0D-C1DC-412F-A146-DDB3A74B588F}" type="datetimeFigureOut">
              <a:rPr lang="en-US" altLang="zh-TW"/>
              <a:t>9/19/2019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latinLnBrk="0">
              <a:defRPr lang="zh-TW" sz="13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latinLnBrk="0">
              <a:defRPr lang="zh-TW" sz="1300"/>
            </a:lvl1pPr>
          </a:lstStyle>
          <a:p>
            <a:fld id="{7BAE14B8-3CC9-472D-9BC5-A84D80684DE2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latinLnBrk="0">
              <a:defRPr lang="zh-TW" sz="13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latinLnBrk="0">
              <a:defRPr lang="zh-TW" sz="1300"/>
            </a:lvl1pPr>
          </a:lstStyle>
          <a:p>
            <a:fld id="{A8CDE508-72C8-4AB5-AA9C-1584D31690E0}" type="datetimeFigureOut">
              <a:t>2019/9/19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3454182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latinLnBrk="0">
              <a:defRPr lang="zh-TW" sz="13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latinLnBrk="0">
              <a:defRPr lang="zh-TW" sz="1300"/>
            </a:lvl1pPr>
          </a:lstStyle>
          <a:p>
            <a:fld id="{7FB667E1-E601-4AAF-B95C-B25720D70A60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010966" y="165020"/>
            <a:ext cx="7020314" cy="2263258"/>
          </a:xfrm>
        </p:spPr>
        <p:txBody>
          <a:bodyPr anchor="b">
            <a:normAutofit/>
          </a:bodyPr>
          <a:lstStyle>
            <a:lvl1pPr algn="ctr" latinLnBrk="0">
              <a:defRPr lang="zh-TW" sz="495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27497" y="2476917"/>
            <a:ext cx="5187252" cy="17716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36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 latinLnBrk="0">
              <a:buNone/>
              <a:defRPr lang="zh-TW" sz="2100"/>
            </a:lvl2pPr>
            <a:lvl3pPr marL="685800" indent="0" algn="ctr" latinLnBrk="0">
              <a:buNone/>
              <a:defRPr lang="zh-TW" sz="1800"/>
            </a:lvl3pPr>
            <a:lvl4pPr marL="1028700" indent="0" algn="ctr" latinLnBrk="0">
              <a:buNone/>
              <a:defRPr lang="zh-TW" sz="1500"/>
            </a:lvl4pPr>
            <a:lvl5pPr marL="1371600" indent="0" algn="ctr" latinLnBrk="0">
              <a:buNone/>
              <a:defRPr lang="zh-TW" sz="1500"/>
            </a:lvl5pPr>
            <a:lvl6pPr marL="1714500" indent="0" algn="ctr" latinLnBrk="0">
              <a:buNone/>
              <a:defRPr lang="zh-TW" sz="1500"/>
            </a:lvl6pPr>
            <a:lvl7pPr marL="2057400" indent="0" algn="ctr" latinLnBrk="0">
              <a:buNone/>
              <a:defRPr lang="zh-TW" sz="1500"/>
            </a:lvl7pPr>
            <a:lvl8pPr marL="2400300" indent="0" algn="ctr" latinLnBrk="0">
              <a:buNone/>
              <a:defRPr lang="zh-TW" sz="1500"/>
            </a:lvl8pPr>
            <a:lvl9pPr marL="2743200" indent="0" algn="ctr" latinLnBrk="0">
              <a:buNone/>
              <a:defRPr lang="zh-TW" sz="1500"/>
            </a:lvl9pPr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  <p:grpSp>
        <p:nvGrpSpPr>
          <p:cNvPr id="4" name="群組中 3"/>
          <p:cNvGrpSpPr/>
          <p:nvPr userDrawn="1"/>
        </p:nvGrpSpPr>
        <p:grpSpPr>
          <a:xfrm rot="248467">
            <a:off x="167673" y="2575408"/>
            <a:ext cx="3516640" cy="2424835"/>
            <a:chOff x="-10068" y="2615721"/>
            <a:chExt cx="5488038" cy="2838132"/>
          </a:xfrm>
        </p:grpSpPr>
        <p:sp>
          <p:nvSpPr>
            <p:cNvPr id="5" name="手繪多邊形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" name="手繪多邊形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" name="手繪多邊形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" name="手繪多邊形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" name="手繪多邊形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" name="手繪多邊形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" name="手繪多邊形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" name="手繪多邊形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" name="手繪多邊形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" name="手繪多邊形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" name="手繪多邊形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" name="手繪多邊形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" name="手繪多邊形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8" name="手繪多邊形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9" name="手繪多邊形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0" name="手繪多邊形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1" name="手繪多邊形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2" name="手繪多邊形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3" name="手繪多邊形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4" name="手繪多邊形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" name="手繪多邊形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" name="手繪多邊形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" name="手繪多邊形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" name="手繪多邊形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" name="手繪多邊形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" name="手繪多邊形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" name="手繪多邊形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" name="手繪多邊形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" name="手繪多邊形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" name="手繪多邊形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" name="手繪多邊形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" name="手繪多邊形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" name="手繪多邊形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8" name="手繪多邊形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9" name="手繪多邊形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40" name="群組中 39"/>
          <p:cNvGrpSpPr/>
          <p:nvPr userDrawn="1"/>
        </p:nvGrpSpPr>
        <p:grpSpPr>
          <a:xfrm rot="18988672">
            <a:off x="51418" y="189622"/>
            <a:ext cx="387923" cy="587584"/>
            <a:chOff x="11036616" y="1071278"/>
            <a:chExt cx="1030189" cy="1170315"/>
          </a:xfrm>
        </p:grpSpPr>
        <p:sp>
          <p:nvSpPr>
            <p:cNvPr id="41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2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3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4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5" name="手繪多邊形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6" name="手繪多邊形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7" name="手繪多邊形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8" name="手繪多邊形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49" name="手繪多邊形 500"/>
          <p:cNvSpPr>
            <a:spLocks/>
          </p:cNvSpPr>
          <p:nvPr userDrawn="1"/>
        </p:nvSpPr>
        <p:spPr bwMode="auto">
          <a:xfrm>
            <a:off x="2463242" y="4664179"/>
            <a:ext cx="6677183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grpSp>
        <p:nvGrpSpPr>
          <p:cNvPr id="50" name="群組中 49"/>
          <p:cNvGrpSpPr/>
          <p:nvPr userDrawn="1"/>
        </p:nvGrpSpPr>
        <p:grpSpPr>
          <a:xfrm>
            <a:off x="8575623" y="6542"/>
            <a:ext cx="509347" cy="712528"/>
            <a:chOff x="11231706" y="127529"/>
            <a:chExt cx="679129" cy="712528"/>
          </a:xfrm>
        </p:grpSpPr>
        <p:sp>
          <p:nvSpPr>
            <p:cNvPr id="51" name="手繪多邊形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2" name="手繪多邊形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3" name="手繪多邊形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4" name="手繪多邊形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5" name="手繪多邊形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6" name="手繪多邊形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7" name="手繪多邊形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8" name="手繪多邊形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59" name="手繪多邊形 413"/>
          <p:cNvSpPr>
            <a:spLocks/>
          </p:cNvSpPr>
          <p:nvPr userDrawn="1"/>
        </p:nvSpPr>
        <p:spPr bwMode="auto">
          <a:xfrm>
            <a:off x="-17524" y="3007512"/>
            <a:ext cx="9141714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60" name="手繪多邊形 414"/>
          <p:cNvSpPr>
            <a:spLocks/>
          </p:cNvSpPr>
          <p:nvPr userDrawn="1"/>
        </p:nvSpPr>
        <p:spPr bwMode="auto">
          <a:xfrm>
            <a:off x="-17524" y="3324747"/>
            <a:ext cx="9141714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grpSp>
        <p:nvGrpSpPr>
          <p:cNvPr id="61" name="群組中 5"/>
          <p:cNvGrpSpPr>
            <a:grpSpLocks noChangeAspect="1"/>
          </p:cNvGrpSpPr>
          <p:nvPr userDrawn="1"/>
        </p:nvGrpSpPr>
        <p:grpSpPr bwMode="auto">
          <a:xfrm>
            <a:off x="-1140" y="854146"/>
            <a:ext cx="1411106" cy="2341763"/>
            <a:chOff x="3000" y="1116"/>
            <a:chExt cx="1680" cy="2091"/>
          </a:xfrm>
        </p:grpSpPr>
        <p:sp>
          <p:nvSpPr>
            <p:cNvPr id="62" name="手繪多邊形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3" name="手繪多邊形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4" name="手繪多邊形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5" name="手繪多邊形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6" name="手繪多邊形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7" name="手繪多邊形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8" name="手繪多邊形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9" name="手繪多邊形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0" name="手繪多邊形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1" name="手繪多邊形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2" name="手繪多邊形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3" name="手繪多邊形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4" name="手繪多邊形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5" name="手繪多邊形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6" name="手繪多邊形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7" name="手繪多邊形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8" name="手繪多邊形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9" name="手繪多邊形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0" name="手繪多邊形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81" name="群組中 33"/>
          <p:cNvGrpSpPr>
            <a:grpSpLocks noChangeAspect="1"/>
          </p:cNvGrpSpPr>
          <p:nvPr userDrawn="1"/>
        </p:nvGrpSpPr>
        <p:grpSpPr bwMode="auto">
          <a:xfrm>
            <a:off x="1286241" y="4544219"/>
            <a:ext cx="1404951" cy="2324202"/>
            <a:chOff x="3359" y="1523"/>
            <a:chExt cx="943" cy="1170"/>
          </a:xfrm>
        </p:grpSpPr>
        <p:sp>
          <p:nvSpPr>
            <p:cNvPr id="82" name="手繪多邊形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3" name="手繪多邊形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4" name="手繪多邊形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5" name="手繪多邊形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6" name="手繪多邊形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87" name="群組中 43"/>
          <p:cNvGrpSpPr>
            <a:grpSpLocks noChangeAspect="1"/>
          </p:cNvGrpSpPr>
          <p:nvPr userDrawn="1"/>
        </p:nvGrpSpPr>
        <p:grpSpPr bwMode="auto">
          <a:xfrm>
            <a:off x="876300" y="5011047"/>
            <a:ext cx="1122760" cy="1857375"/>
            <a:chOff x="3367" y="1523"/>
            <a:chExt cx="943" cy="1170"/>
          </a:xfrm>
        </p:grpSpPr>
        <p:sp>
          <p:nvSpPr>
            <p:cNvPr id="88" name="手繪多邊形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9" name="手繪多邊形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" name="手繪多邊形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" name="手繪多邊形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" name="手繪多邊形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" name="手繪多邊形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94" name="群組中 93"/>
          <p:cNvGrpSpPr/>
          <p:nvPr userDrawn="1"/>
        </p:nvGrpSpPr>
        <p:grpSpPr>
          <a:xfrm>
            <a:off x="-16478" y="4350236"/>
            <a:ext cx="1272587" cy="2518186"/>
            <a:chOff x="-3496" y="4350236"/>
            <a:chExt cx="1696783" cy="2518186"/>
          </a:xfrm>
        </p:grpSpPr>
        <p:sp>
          <p:nvSpPr>
            <p:cNvPr id="95" name="手繪多邊形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" name="手繪多邊形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" name="手繪多邊形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" name="手繪多邊形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99" name="群組中 43"/>
          <p:cNvGrpSpPr>
            <a:grpSpLocks noChangeAspect="1"/>
          </p:cNvGrpSpPr>
          <p:nvPr userDrawn="1"/>
        </p:nvGrpSpPr>
        <p:grpSpPr bwMode="auto">
          <a:xfrm>
            <a:off x="2183502" y="4572471"/>
            <a:ext cx="1387874" cy="2295951"/>
            <a:chOff x="3367" y="1523"/>
            <a:chExt cx="943" cy="1170"/>
          </a:xfrm>
        </p:grpSpPr>
        <p:sp>
          <p:nvSpPr>
            <p:cNvPr id="100" name="手繪多邊形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" name="手繪多邊形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" name="手繪多邊形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" name="手繪多邊形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" name="手繪多邊形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" name="手繪多邊形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06" name="群組中 105"/>
          <p:cNvGrpSpPr/>
          <p:nvPr userDrawn="1"/>
        </p:nvGrpSpPr>
        <p:grpSpPr>
          <a:xfrm rot="1576354">
            <a:off x="8344344" y="2895976"/>
            <a:ext cx="772642" cy="1170315"/>
            <a:chOff x="11036616" y="1071278"/>
            <a:chExt cx="1030189" cy="1170315"/>
          </a:xfrm>
        </p:grpSpPr>
        <p:sp>
          <p:nvSpPr>
            <p:cNvPr id="107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" name="手繪多邊形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" name="手繪多邊形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" name="手繪多邊形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" name="手繪多邊形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115" name="手繪多邊形 8"/>
          <p:cNvSpPr>
            <a:spLocks/>
          </p:cNvSpPr>
          <p:nvPr userDrawn="1"/>
        </p:nvSpPr>
        <p:spPr bwMode="auto">
          <a:xfrm>
            <a:off x="3031996" y="5351894"/>
            <a:ext cx="261938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16" name="手繪多邊形 115"/>
          <p:cNvSpPr/>
          <p:nvPr userDrawn="1"/>
        </p:nvSpPr>
        <p:spPr>
          <a:xfrm>
            <a:off x="-21175" y="3533670"/>
            <a:ext cx="9104588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grpSp>
        <p:nvGrpSpPr>
          <p:cNvPr id="117" name="群組中 116"/>
          <p:cNvGrpSpPr/>
          <p:nvPr userDrawn="1"/>
        </p:nvGrpSpPr>
        <p:grpSpPr>
          <a:xfrm rot="198573">
            <a:off x="899456" y="2684219"/>
            <a:ext cx="1616019" cy="1686565"/>
            <a:chOff x="1175948" y="2708421"/>
            <a:chExt cx="2159248" cy="1690131"/>
          </a:xfrm>
        </p:grpSpPr>
        <p:sp>
          <p:nvSpPr>
            <p:cNvPr id="118" name="手繪多邊形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" name="手繪多邊形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" name="手繪多邊形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" name="手繪多邊形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" name="手繪多邊形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" name="手繪多邊形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4" name="手繪多邊形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5" name="手繪多邊形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6" name="手繪多邊形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7" name="手繪多邊形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8" name="手繪多邊形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9" name="手繪多邊形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0" name="手繪多邊形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" name="手繪多邊形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" name="手繪多邊形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" name="手繪多邊形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4" name="手繪多邊形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5" name="手繪多邊形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6" name="手繪多邊形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7" name="手繪多邊形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8" name="手繪多邊形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9" name="手繪多邊形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0" name="手繪多邊形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1" name="手繪多邊形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2" name="手繪多邊形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3" name="手繪多邊形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4" name="手繪多邊形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5" name="手繪多邊形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46" name="群組中 5"/>
          <p:cNvGrpSpPr>
            <a:grpSpLocks noChangeAspect="1"/>
          </p:cNvGrpSpPr>
          <p:nvPr userDrawn="1"/>
        </p:nvGrpSpPr>
        <p:grpSpPr bwMode="auto">
          <a:xfrm>
            <a:off x="6875516" y="4138361"/>
            <a:ext cx="2267293" cy="2719639"/>
            <a:chOff x="2887" y="1286"/>
            <a:chExt cx="1903" cy="1712"/>
          </a:xfrm>
        </p:grpSpPr>
        <p:sp>
          <p:nvSpPr>
            <p:cNvPr id="147" name="手繪多邊形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8" name="手繪多邊形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9" name="手繪多邊形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0" name="手繪多邊形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1" name="手繪多邊形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2" name="手繪多邊形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3" name="手繪多邊形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4" name="手繪多邊形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5" name="手繪多邊形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6" name="手繪多邊形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7" name="手繪多邊形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8" name="手繪多邊形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9" name="手繪多邊形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0" name="手繪多邊形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1" name="手繪多邊形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2" name="手繪多邊形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3" name="手繪多邊形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4" name="手繪多邊形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5" name="手繪多邊形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6" name="手繪多邊形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7" name="手繪多邊形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8" name="手繪多邊形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9" name="手繪多邊形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0" name="手繪多邊形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71" name="群組中 64"/>
          <p:cNvGrpSpPr>
            <a:grpSpLocks noChangeAspect="1"/>
          </p:cNvGrpSpPr>
          <p:nvPr userDrawn="1"/>
        </p:nvGrpSpPr>
        <p:grpSpPr bwMode="auto">
          <a:xfrm rot="12827499" flipH="1">
            <a:off x="8520313" y="2338535"/>
            <a:ext cx="362814" cy="536662"/>
            <a:chOff x="2052" y="995"/>
            <a:chExt cx="768" cy="852"/>
          </a:xfrm>
        </p:grpSpPr>
        <p:sp>
          <p:nvSpPr>
            <p:cNvPr id="172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3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4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5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6" name="手繪多邊形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7" name="手繪多邊形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8" name="手繪多邊形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9" name="手繪多邊形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垂直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2019/9/19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6543675" y="592667"/>
            <a:ext cx="1971675" cy="55795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592667"/>
            <a:ext cx="5800725" cy="5579533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2019/9/19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6pPr latinLnBrk="0">
              <a:defRPr lang="zh-TW"/>
            </a:lvl6pPr>
            <a:lvl7pPr latinLnBrk="0">
              <a:defRPr lang="zh-TW"/>
            </a:lvl7pPr>
            <a:lvl8pPr latinLnBrk="0">
              <a:defRPr lang="zh-TW"/>
            </a:lvl8pPr>
            <a:lvl9pPr latinLnBrk="0">
              <a:defRPr lang="zh-TW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2019/9/19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3000" y="1485900"/>
            <a:ext cx="6858001" cy="2933700"/>
          </a:xfrm>
        </p:spPr>
        <p:txBody>
          <a:bodyPr anchor="b">
            <a:normAutofit/>
          </a:bodyPr>
          <a:lstStyle>
            <a:lvl1pPr algn="l" latinLnBrk="0">
              <a:defRPr lang="zh-TW" sz="39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41810" y="4454034"/>
            <a:ext cx="6858000" cy="1184766"/>
          </a:xfrm>
        </p:spPr>
        <p:txBody>
          <a:bodyPr anchor="t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zh-TW" sz="1800" cap="none" baseline="0">
                <a:solidFill>
                  <a:schemeClr val="tx1"/>
                </a:solidFill>
              </a:defRPr>
            </a:lvl1pPr>
            <a:lvl2pPr marL="342900" indent="0" latinLnBrk="0">
              <a:buNone/>
              <a:defRPr lang="zh-TW"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 latinLnBrk="0">
              <a:buNone/>
              <a:defRPr lang="zh-TW"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latinLnBrk="0">
              <a:buNone/>
              <a:defRPr lang="zh-TW"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latinLnBrk="0">
              <a:buNone/>
              <a:defRPr lang="zh-TW"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latinLnBrk="0">
              <a:buNone/>
              <a:defRPr lang="zh-TW"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latinLnBrk="0">
              <a:buNone/>
              <a:defRPr lang="zh-TW"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latinLnBrk="0">
              <a:buNone/>
              <a:defRPr lang="zh-TW"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latinLnBrk="0">
              <a:buNone/>
              <a:defRPr lang="zh-TW"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2019/9/19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46429" y="1485900"/>
            <a:ext cx="3360420" cy="4123944"/>
          </a:xfrm>
        </p:spPr>
        <p:txBody>
          <a:bodyPr>
            <a:normAutofit/>
          </a:bodyPr>
          <a:lstStyle>
            <a:lvl1pPr latinLnBrk="0">
              <a:defRPr lang="zh-TW" sz="1500"/>
            </a:lvl1pPr>
            <a:lvl2pPr latinLnBrk="0">
              <a:defRPr lang="zh-TW" sz="1350"/>
            </a:lvl2pPr>
            <a:lvl3pPr latinLnBrk="0">
              <a:defRPr lang="zh-TW" sz="1200"/>
            </a:lvl3pPr>
            <a:lvl4pPr latinLnBrk="0">
              <a:defRPr lang="zh-TW" sz="1050"/>
            </a:lvl4pPr>
            <a:lvl5pPr latinLnBrk="0">
              <a:defRPr lang="zh-TW" sz="1050"/>
            </a:lvl5pPr>
            <a:lvl6pPr latinLnBrk="0">
              <a:defRPr lang="zh-TW" sz="1350"/>
            </a:lvl6pPr>
            <a:lvl7pPr latinLnBrk="0">
              <a:defRPr lang="zh-TW" sz="1350"/>
            </a:lvl7pPr>
            <a:lvl8pPr latinLnBrk="0">
              <a:defRPr lang="zh-TW" sz="1350"/>
            </a:lvl8pPr>
            <a:lvl9pPr latinLnBrk="0">
              <a:defRPr lang="zh-TW" sz="135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32877" y="1485900"/>
            <a:ext cx="3360420" cy="4123944"/>
          </a:xfrm>
        </p:spPr>
        <p:txBody>
          <a:bodyPr>
            <a:normAutofit/>
          </a:bodyPr>
          <a:lstStyle>
            <a:lvl1pPr latinLnBrk="0">
              <a:defRPr lang="zh-TW" sz="1500"/>
            </a:lvl1pPr>
            <a:lvl2pPr latinLnBrk="0">
              <a:defRPr lang="zh-TW" sz="1350"/>
            </a:lvl2pPr>
            <a:lvl3pPr latinLnBrk="0">
              <a:defRPr lang="zh-TW" sz="1200"/>
            </a:lvl3pPr>
            <a:lvl4pPr latinLnBrk="0">
              <a:defRPr lang="zh-TW" sz="1050"/>
            </a:lvl4pPr>
            <a:lvl5pPr latinLnBrk="0">
              <a:defRPr lang="zh-TW" sz="1050"/>
            </a:lvl5pPr>
            <a:lvl6pPr latinLnBrk="0">
              <a:defRPr lang="zh-TW" sz="1350"/>
            </a:lvl6pPr>
            <a:lvl7pPr latinLnBrk="0">
              <a:defRPr lang="zh-TW" sz="1350"/>
            </a:lvl7pPr>
            <a:lvl8pPr latinLnBrk="0">
              <a:defRPr lang="zh-TW" sz="1350"/>
            </a:lvl8pPr>
            <a:lvl9pPr latinLnBrk="0">
              <a:defRPr lang="zh-TW" sz="135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F12952B5-7A2F-4CC8-B7CE-9234E21C2837}" type="datetime1">
              <a:t>2019/9/19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46429" y="1376018"/>
            <a:ext cx="336042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500" b="1"/>
            </a:lvl1pPr>
            <a:lvl2pPr marL="342900" indent="0" latinLnBrk="0">
              <a:buNone/>
              <a:defRPr lang="zh-TW" sz="1500" b="1"/>
            </a:lvl2pPr>
            <a:lvl3pPr marL="685800" indent="0" latinLnBrk="0">
              <a:buNone/>
              <a:defRPr lang="zh-TW" sz="1350" b="1"/>
            </a:lvl3pPr>
            <a:lvl4pPr marL="1028700" indent="0" latinLnBrk="0">
              <a:buNone/>
              <a:defRPr lang="zh-TW" sz="1200" b="1"/>
            </a:lvl4pPr>
            <a:lvl5pPr marL="1371600" indent="0" latinLnBrk="0">
              <a:buNone/>
              <a:defRPr lang="zh-TW" sz="1200" b="1"/>
            </a:lvl5pPr>
            <a:lvl6pPr marL="1714500" indent="0" latinLnBrk="0">
              <a:buNone/>
              <a:defRPr lang="zh-TW" sz="1200" b="1"/>
            </a:lvl6pPr>
            <a:lvl7pPr marL="2057400" indent="0" latinLnBrk="0">
              <a:buNone/>
              <a:defRPr lang="zh-TW" sz="1200" b="1"/>
            </a:lvl7pPr>
            <a:lvl8pPr marL="2400300" indent="0" latinLnBrk="0">
              <a:buNone/>
              <a:defRPr lang="zh-TW" sz="1200" b="1"/>
            </a:lvl8pPr>
            <a:lvl9pPr marL="2743200" indent="0" latinLnBrk="0">
              <a:buNone/>
              <a:defRPr lang="zh-TW"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146429" y="2144114"/>
            <a:ext cx="3360420" cy="3494686"/>
          </a:xfrm>
        </p:spPr>
        <p:txBody>
          <a:bodyPr>
            <a:normAutofit/>
          </a:bodyPr>
          <a:lstStyle>
            <a:lvl1pPr latinLnBrk="0">
              <a:defRPr lang="zh-TW" sz="1500"/>
            </a:lvl1pPr>
            <a:lvl2pPr latinLnBrk="0">
              <a:defRPr lang="zh-TW" sz="1350"/>
            </a:lvl2pPr>
            <a:lvl3pPr latinLnBrk="0">
              <a:defRPr lang="zh-TW" sz="1200"/>
            </a:lvl3pPr>
            <a:lvl4pPr latinLnBrk="0">
              <a:defRPr lang="zh-TW" sz="1050"/>
            </a:lvl4pPr>
            <a:lvl5pPr latinLnBrk="0">
              <a:defRPr lang="zh-TW" sz="1050"/>
            </a:lvl5pPr>
            <a:lvl6pPr latinLnBrk="0">
              <a:defRPr lang="zh-TW" sz="1200"/>
            </a:lvl6pPr>
            <a:lvl7pPr latinLnBrk="0">
              <a:defRPr lang="zh-TW" sz="1200"/>
            </a:lvl7pPr>
            <a:lvl8pPr latinLnBrk="0">
              <a:defRPr lang="zh-TW" sz="1200"/>
            </a:lvl8pPr>
            <a:lvl9pPr latinLnBrk="0">
              <a:defRPr lang="zh-TW"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32877" y="1376018"/>
            <a:ext cx="336042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500" b="1"/>
            </a:lvl1pPr>
            <a:lvl2pPr marL="342900" indent="0" latinLnBrk="0">
              <a:buNone/>
              <a:defRPr lang="zh-TW" sz="1500" b="1"/>
            </a:lvl2pPr>
            <a:lvl3pPr marL="685800" indent="0" latinLnBrk="0">
              <a:buNone/>
              <a:defRPr lang="zh-TW" sz="1350" b="1"/>
            </a:lvl3pPr>
            <a:lvl4pPr marL="1028700" indent="0" latinLnBrk="0">
              <a:buNone/>
              <a:defRPr lang="zh-TW" sz="1200" b="1"/>
            </a:lvl4pPr>
            <a:lvl5pPr marL="1371600" indent="0" latinLnBrk="0">
              <a:buNone/>
              <a:defRPr lang="zh-TW" sz="1200" b="1"/>
            </a:lvl5pPr>
            <a:lvl6pPr marL="1714500" indent="0" latinLnBrk="0">
              <a:buNone/>
              <a:defRPr lang="zh-TW" sz="1200" b="1"/>
            </a:lvl6pPr>
            <a:lvl7pPr marL="2057400" indent="0" latinLnBrk="0">
              <a:buNone/>
              <a:defRPr lang="zh-TW" sz="1200" b="1"/>
            </a:lvl7pPr>
            <a:lvl8pPr marL="2400300" indent="0" latinLnBrk="0">
              <a:buNone/>
              <a:defRPr lang="zh-TW" sz="1200" b="1"/>
            </a:lvl8pPr>
            <a:lvl9pPr marL="2743200" indent="0" latinLnBrk="0">
              <a:buNone/>
              <a:defRPr lang="zh-TW"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32877" y="2144114"/>
            <a:ext cx="3360420" cy="3494686"/>
          </a:xfrm>
        </p:spPr>
        <p:txBody>
          <a:bodyPr>
            <a:normAutofit/>
          </a:bodyPr>
          <a:lstStyle>
            <a:lvl1pPr latinLnBrk="0">
              <a:defRPr lang="zh-TW" sz="1500"/>
            </a:lvl1pPr>
            <a:lvl2pPr latinLnBrk="0">
              <a:defRPr lang="zh-TW" sz="1350"/>
            </a:lvl2pPr>
            <a:lvl3pPr latinLnBrk="0">
              <a:defRPr lang="zh-TW" sz="1200"/>
            </a:lvl3pPr>
            <a:lvl4pPr latinLnBrk="0">
              <a:defRPr lang="zh-TW" sz="1050"/>
            </a:lvl4pPr>
            <a:lvl5pPr latinLnBrk="0">
              <a:defRPr lang="zh-TW" sz="1050"/>
            </a:lvl5pPr>
            <a:lvl6pPr latinLnBrk="0">
              <a:defRPr lang="zh-TW" sz="1200"/>
            </a:lvl6pPr>
            <a:lvl7pPr latinLnBrk="0">
              <a:defRPr lang="zh-TW" sz="1200"/>
            </a:lvl7pPr>
            <a:lvl8pPr latinLnBrk="0">
              <a:defRPr lang="zh-TW" sz="1200"/>
            </a:lvl8pPr>
            <a:lvl9pPr latinLnBrk="0">
              <a:defRPr lang="zh-TW"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CE1DA07A-9201-4B4B-BAF2-015AFA30F520}" type="datetime1">
              <a:t>2019/9/19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6178" y="828877"/>
            <a:ext cx="4543914" cy="3507549"/>
          </a:xfrm>
        </p:spPr>
        <p:txBody>
          <a:bodyPr anchor="ctr">
            <a:normAutofit/>
          </a:bodyPr>
          <a:lstStyle>
            <a:lvl1pPr algn="ctr" latinLnBrk="0">
              <a:defRPr lang="zh-TW"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894" name="手繪多邊形 92"/>
          <p:cNvSpPr>
            <a:spLocks/>
          </p:cNvSpPr>
          <p:nvPr userDrawn="1"/>
        </p:nvSpPr>
        <p:spPr bwMode="auto">
          <a:xfrm>
            <a:off x="6482633" y="3888585"/>
            <a:ext cx="159761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895" name="手繪多邊形 50"/>
          <p:cNvSpPr>
            <a:spLocks/>
          </p:cNvSpPr>
          <p:nvPr userDrawn="1"/>
        </p:nvSpPr>
        <p:spPr bwMode="auto">
          <a:xfrm>
            <a:off x="5085159" y="4191000"/>
            <a:ext cx="405747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896" name="手繪多邊形 51"/>
          <p:cNvSpPr>
            <a:spLocks/>
          </p:cNvSpPr>
          <p:nvPr userDrawn="1"/>
        </p:nvSpPr>
        <p:spPr bwMode="auto">
          <a:xfrm>
            <a:off x="-94" y="4572001"/>
            <a:ext cx="8561457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grpSp>
        <p:nvGrpSpPr>
          <p:cNvPr id="897" name="群組中 69"/>
          <p:cNvGrpSpPr>
            <a:grpSpLocks noChangeAspect="1"/>
          </p:cNvGrpSpPr>
          <p:nvPr userDrawn="1"/>
        </p:nvGrpSpPr>
        <p:grpSpPr bwMode="auto">
          <a:xfrm flipH="1">
            <a:off x="7299178" y="958654"/>
            <a:ext cx="1050614" cy="4001744"/>
            <a:chOff x="3220" y="236"/>
            <a:chExt cx="1347" cy="3848"/>
          </a:xfrm>
        </p:grpSpPr>
        <p:sp>
          <p:nvSpPr>
            <p:cNvPr id="898" name="手繪多邊形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99" name="手繪多邊形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0" name="手繪多邊形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1" name="手繪多邊形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2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3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4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5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6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7" name="手繪多邊形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8" name="手繪多邊形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9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0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1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2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3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4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5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6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7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8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9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0" name="手繪多邊形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1" name="手繪多邊形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2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3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4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5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6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7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8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9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0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1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2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3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4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5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6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7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8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9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0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1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2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3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4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5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6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7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8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9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0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1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2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3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4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5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6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7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8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9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0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1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2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3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4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5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6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7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8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9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0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1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2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3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4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5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6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7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8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9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0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981" name="群組中 69"/>
          <p:cNvGrpSpPr>
            <a:grpSpLocks noChangeAspect="1"/>
          </p:cNvGrpSpPr>
          <p:nvPr userDrawn="1"/>
        </p:nvGrpSpPr>
        <p:grpSpPr bwMode="auto">
          <a:xfrm>
            <a:off x="8171259" y="1248597"/>
            <a:ext cx="941097" cy="3346122"/>
            <a:chOff x="3124" y="236"/>
            <a:chExt cx="1443" cy="3848"/>
          </a:xfrm>
        </p:grpSpPr>
        <p:sp>
          <p:nvSpPr>
            <p:cNvPr id="982" name="手繪多邊形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3" name="手繪多邊形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4" name="手繪多邊形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5" name="手繪多邊形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6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7" name="手繪多邊形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8" name="手繪多邊形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9" name="手繪多邊形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0" name="手繪多邊形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1" name="手繪多邊形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2" name="手繪多邊形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3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4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5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6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7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8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9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0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1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2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3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4" name="手繪多邊形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5" name="手繪多邊形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6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7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8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9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0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1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2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3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4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5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6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7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8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9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0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1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2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3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4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5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6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7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8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9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0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1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2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3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4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5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6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7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8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9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0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1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2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3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4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5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6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7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8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9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0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1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2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3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4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5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6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7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8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9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0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1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2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3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4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065" name="群組中 69"/>
          <p:cNvGrpSpPr>
            <a:grpSpLocks noChangeAspect="1"/>
          </p:cNvGrpSpPr>
          <p:nvPr userDrawn="1"/>
        </p:nvGrpSpPr>
        <p:grpSpPr bwMode="auto">
          <a:xfrm>
            <a:off x="6815590" y="2736977"/>
            <a:ext cx="679655" cy="2416549"/>
            <a:chOff x="3124" y="236"/>
            <a:chExt cx="1443" cy="3848"/>
          </a:xfrm>
        </p:grpSpPr>
        <p:sp>
          <p:nvSpPr>
            <p:cNvPr id="1066" name="手繪多邊形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7" name="手繪多邊形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8" name="手繪多邊形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9" name="手繪多邊形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0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1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2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3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4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5" name="手繪多邊形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6" name="手繪多邊形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7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8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9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0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1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2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3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4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5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6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7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8" name="手繪多邊形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9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0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1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2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3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4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5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6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7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8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9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0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1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2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3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4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5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6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7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8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9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0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1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2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3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4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5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6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7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8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9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0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1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2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3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4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5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6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7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8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9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0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1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2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3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4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5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6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7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8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9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0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1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2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3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4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5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6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7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148" name="群組中 50"/>
          <p:cNvGrpSpPr>
            <a:grpSpLocks noChangeAspect="1"/>
          </p:cNvGrpSpPr>
          <p:nvPr userDrawn="1"/>
        </p:nvGrpSpPr>
        <p:grpSpPr bwMode="auto">
          <a:xfrm>
            <a:off x="7885509" y="2438401"/>
            <a:ext cx="1113762" cy="2195929"/>
            <a:chOff x="3369" y="1563"/>
            <a:chExt cx="940" cy="1390"/>
          </a:xfrm>
        </p:grpSpPr>
        <p:sp>
          <p:nvSpPr>
            <p:cNvPr id="1149" name="手繪多邊形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0" name="手繪多邊形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1" name="手繪多邊形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2" name="手繪多邊形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3" name="手繪多邊形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4" name="手繪多邊形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5" name="手繪多邊形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6" name="手繪多邊形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7" name="手繪多邊形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8" name="手繪多邊形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9" name="手繪多邊形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0" name="手繪多邊形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1" name="手繪多邊形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chemeClr val="accent6"/>
                </a:solidFill>
              </a:endParaRPr>
            </a:p>
          </p:txBody>
        </p:sp>
        <p:sp>
          <p:nvSpPr>
            <p:cNvPr id="1162" name="手繪多邊形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3" name="手繪多邊形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4" name="手繪多邊形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5" name="手繪多邊形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chemeClr val="accent6"/>
                </a:solidFill>
              </a:endParaRPr>
            </a:p>
          </p:txBody>
        </p:sp>
        <p:sp>
          <p:nvSpPr>
            <p:cNvPr id="1166" name="手繪多邊形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7" name="手繪多邊形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8" name="手繪多邊形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9" name="手繪多邊形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70" name="手繪多邊形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71" name="手繪多邊形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72" name="手繪多邊形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173" name="手繪多邊形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174" name="手繪多邊形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75" name="手繪多邊形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76" name="手繪多邊形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177" name="群組中 5"/>
          <p:cNvGrpSpPr>
            <a:grpSpLocks noChangeAspect="1"/>
          </p:cNvGrpSpPr>
          <p:nvPr userDrawn="1"/>
        </p:nvGrpSpPr>
        <p:grpSpPr bwMode="auto">
          <a:xfrm>
            <a:off x="5991045" y="2988646"/>
            <a:ext cx="1829681" cy="3074765"/>
            <a:chOff x="2968" y="1107"/>
            <a:chExt cx="1736" cy="2188"/>
          </a:xfrm>
        </p:grpSpPr>
        <p:sp>
          <p:nvSpPr>
            <p:cNvPr id="1178" name="手繪多邊形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79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0" name="手繪多邊形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1" name="手繪多邊形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2" name="手繪多邊形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3" name="手繪多邊形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4" name="手繪多邊形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5" name="手繪多邊形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6" name="手繪多邊形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7" name="手繪多邊形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8" name="手繪多邊形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9" name="手繪多邊形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0" name="手繪多邊形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1" name="手繪多邊形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2" name="手繪多邊形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3" name="手繪多邊形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4" name="手繪多邊形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5" name="手繪多邊形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6" name="手繪多邊形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7" name="手繪多邊形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1198" name="手繪多邊形 52"/>
          <p:cNvSpPr>
            <a:spLocks/>
          </p:cNvSpPr>
          <p:nvPr userDrawn="1"/>
        </p:nvSpPr>
        <p:spPr bwMode="auto">
          <a:xfrm>
            <a:off x="1" y="5181601"/>
            <a:ext cx="8372756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grpSp>
        <p:nvGrpSpPr>
          <p:cNvPr id="1199" name="群組中 29"/>
          <p:cNvGrpSpPr>
            <a:grpSpLocks noChangeAspect="1"/>
          </p:cNvGrpSpPr>
          <p:nvPr userDrawn="1"/>
        </p:nvGrpSpPr>
        <p:grpSpPr bwMode="auto">
          <a:xfrm flipH="1">
            <a:off x="6893653" y="4800600"/>
            <a:ext cx="2249156" cy="2083312"/>
            <a:chOff x="2481" y="1188"/>
            <a:chExt cx="2735" cy="1900"/>
          </a:xfrm>
        </p:grpSpPr>
        <p:sp>
          <p:nvSpPr>
            <p:cNvPr id="1200" name="手繪多邊形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1" name="手繪多邊形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2" name="手繪多邊形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3" name="手繪多邊形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4" name="手繪多邊形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5" name="手繪多邊形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6" name="手繪多邊形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7" name="手繪多邊形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8" name="手繪多邊形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9" name="手繪多邊形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0" name="手繪多邊形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1" name="手繪多邊形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2" name="手繪多邊形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3" name="手繪多邊形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4" name="手繪多邊形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5" name="手繪多邊形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6" name="手繪多邊形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7" name="手繪多邊形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8" name="手繪多邊形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9" name="手繪多邊形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0" name="手繪多邊形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1" name="手繪多邊形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2" name="手繪多邊形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3" name="手繪多邊形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4" name="手繪多邊形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5" name="手繪多邊形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6" name="手繪多邊形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7" name="手繪多邊形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8" name="手繪多邊形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9" name="手繪多邊形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0" name="手繪多邊形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1" name="手繪多邊形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2" name="手繪多邊形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3" name="手繪多邊形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4" name="手繪多邊形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5" name="手繪多邊形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236" name="群組中 347"/>
          <p:cNvGrpSpPr/>
          <p:nvPr userDrawn="1"/>
        </p:nvGrpSpPr>
        <p:grpSpPr>
          <a:xfrm>
            <a:off x="-1191" y="3799402"/>
            <a:ext cx="3289808" cy="3084511"/>
            <a:chOff x="-1588" y="4419600"/>
            <a:chExt cx="3504440" cy="2464312"/>
          </a:xfrm>
        </p:grpSpPr>
        <p:grpSp>
          <p:nvGrpSpPr>
            <p:cNvPr id="1237" name="群組中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1263" name="手繪多邊形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4" name="手繪多邊形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5" name="手繪多邊形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6" name="手繪多邊形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7" name="手繪多邊形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8" name="手繪多邊形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9" name="手繪多邊形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0" name="手繪多邊形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1" name="手繪多邊形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2" name="手繪多邊形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3" name="手繪多邊形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4" name="手繪多邊形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5" name="手繪多邊形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6" name="手繪多邊形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7" name="手繪多邊形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8" name="手繪多邊形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9" name="手繪多邊形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0" name="手繪多邊形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1" name="手繪多邊形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2" name="手繪多邊形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3" name="手繪多邊形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4" name="手繪多邊形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5" name="手繪多邊形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6" name="手繪多邊形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7" name="手繪多邊形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8" name="手繪多邊形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9" name="手繪多邊形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0" name="手繪多邊形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1" name="手繪多邊形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2" name="手繪多邊形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3" name="手繪多邊形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4" name="手繪多邊形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5" name="手繪多邊形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6" name="手繪多邊形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7" name="手繪多邊形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8" name="手繪多邊形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9" name="手繪多邊形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0" name="手繪多邊形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1" name="手繪多邊形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2" name="手繪多邊形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3" name="手繪多邊形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4" name="手繪多邊形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5" name="手繪多邊形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6" name="手繪多邊形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7" name="手繪多邊形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8" name="手繪多邊形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9" name="手繪多邊形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</p:grpSp>
        <p:grpSp>
          <p:nvGrpSpPr>
            <p:cNvPr id="1238" name="群組中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1254" name="手繪多邊形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5" name="手繪多邊形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6" name="手繪多邊形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7" name="手繪多邊形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8" name="手繪多邊形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9" name="手繪多邊形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0" name="手繪多邊形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1" name="手繪多邊形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2" name="手繪多邊形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</p:grpSp>
        <p:grpSp>
          <p:nvGrpSpPr>
            <p:cNvPr id="1239" name="群組中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1247" name="手繪多邊形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8" name="手繪多邊形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9" name="手繪多邊形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0" name="手繪多邊形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1" name="手繪多邊形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2" name="手繪多邊形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3" name="手繪多邊形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</p:grpSp>
        <p:grpSp>
          <p:nvGrpSpPr>
            <p:cNvPr id="1240" name="群組中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1241" name="手繪多邊形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2" name="手繪多邊形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3" name="手繪多邊形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4" name="手繪多邊形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5" name="手繪多邊形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6" name="手繪多邊形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</p:grpSp>
      </p:grpSp>
      <p:grpSp>
        <p:nvGrpSpPr>
          <p:cNvPr id="1310" name="群組中 52"/>
          <p:cNvGrpSpPr>
            <a:grpSpLocks noChangeAspect="1"/>
          </p:cNvGrpSpPr>
          <p:nvPr userDrawn="1"/>
        </p:nvGrpSpPr>
        <p:grpSpPr bwMode="auto">
          <a:xfrm rot="19948164">
            <a:off x="276934" y="506292"/>
            <a:ext cx="669674" cy="1021771"/>
            <a:chOff x="4634" y="754"/>
            <a:chExt cx="1164" cy="1332"/>
          </a:xfrm>
        </p:grpSpPr>
        <p:sp>
          <p:nvSpPr>
            <p:cNvPr id="1311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2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3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4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5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6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7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8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319" name="群組中 52"/>
          <p:cNvGrpSpPr>
            <a:grpSpLocks noChangeAspect="1"/>
          </p:cNvGrpSpPr>
          <p:nvPr userDrawn="1"/>
        </p:nvGrpSpPr>
        <p:grpSpPr bwMode="auto">
          <a:xfrm rot="5825446">
            <a:off x="8675798" y="452755"/>
            <a:ext cx="408172" cy="350313"/>
            <a:chOff x="4634" y="754"/>
            <a:chExt cx="1164" cy="1332"/>
          </a:xfrm>
        </p:grpSpPr>
        <p:sp>
          <p:nvSpPr>
            <p:cNvPr id="1320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1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2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3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4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5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6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7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328" name="群組中 66"/>
          <p:cNvGrpSpPr>
            <a:grpSpLocks noChangeAspect="1"/>
          </p:cNvGrpSpPr>
          <p:nvPr userDrawn="1"/>
        </p:nvGrpSpPr>
        <p:grpSpPr bwMode="auto">
          <a:xfrm>
            <a:off x="17578" y="3048994"/>
            <a:ext cx="291131" cy="364678"/>
            <a:chOff x="3636" y="1964"/>
            <a:chExt cx="413" cy="388"/>
          </a:xfrm>
        </p:grpSpPr>
        <p:sp>
          <p:nvSpPr>
            <p:cNvPr id="1329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0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1" name="手繪多邊形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2" name="手繪多邊形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3" name="手繪多邊形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4" name="手繪多邊形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5" name="手繪多邊形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6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1337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</p:spPr>
        <p:txBody>
          <a:bodyPr/>
          <a:lstStyle/>
          <a:p>
            <a:fld id="{9E583DDF-CA54-461A-A486-592D2374C532}" type="datetimeFigureOut">
              <a:rPr lang="en-US"/>
              <a:t>9/19/2019</a:t>
            </a:fld>
            <a:endParaRPr/>
          </a:p>
        </p:txBody>
      </p:sp>
      <p:sp>
        <p:nvSpPr>
          <p:cNvPr id="1338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</p:spPr>
        <p:txBody>
          <a:bodyPr/>
          <a:lstStyle/>
          <a:p>
            <a:endParaRPr/>
          </a:p>
        </p:txBody>
      </p:sp>
      <p:sp>
        <p:nvSpPr>
          <p:cNvPr id="1339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</p:spPr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2019/9/19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anchor="b">
            <a:normAutofit/>
          </a:bodyPr>
          <a:lstStyle>
            <a:lvl1pPr latinLnBrk="0">
              <a:defRPr lang="zh-TW" sz="255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60420" y="457200"/>
            <a:ext cx="5006340" cy="5943600"/>
          </a:xfrm>
        </p:spPr>
        <p:txBody>
          <a:bodyPr>
            <a:normAutofit/>
          </a:bodyPr>
          <a:lstStyle>
            <a:lvl1pPr latinLnBrk="0">
              <a:defRPr lang="zh-TW" sz="1500"/>
            </a:lvl1pPr>
            <a:lvl2pPr latinLnBrk="0">
              <a:defRPr lang="zh-TW" sz="1350"/>
            </a:lvl2pPr>
            <a:lvl3pPr latinLnBrk="0">
              <a:defRPr lang="zh-TW" sz="1200"/>
            </a:lvl3pPr>
            <a:lvl4pPr latinLnBrk="0">
              <a:defRPr lang="zh-TW" sz="1050"/>
            </a:lvl4pPr>
            <a:lvl5pPr latinLnBrk="0">
              <a:defRPr lang="zh-TW" sz="1050"/>
            </a:lvl5pPr>
            <a:lvl6pPr latinLnBrk="0">
              <a:defRPr lang="zh-TW" sz="1050"/>
            </a:lvl6pPr>
            <a:lvl7pPr latinLnBrk="0">
              <a:defRPr lang="zh-TW" sz="1050"/>
            </a:lvl7pPr>
            <a:lvl8pPr latinLnBrk="0">
              <a:defRPr lang="zh-TW" sz="1050"/>
            </a:lvl8pPr>
            <a:lvl9pPr latinLnBrk="0">
              <a:defRPr lang="zh-TW" sz="105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900"/>
              </a:spcBef>
              <a:buNone/>
              <a:defRPr lang="zh-TW" sz="1200"/>
            </a:lvl1pPr>
            <a:lvl2pPr marL="342900" indent="0" latinLnBrk="0">
              <a:buNone/>
              <a:defRPr lang="zh-TW" sz="900"/>
            </a:lvl2pPr>
            <a:lvl3pPr marL="685800" indent="0" latinLnBrk="0">
              <a:buNone/>
              <a:defRPr lang="zh-TW" sz="750"/>
            </a:lvl3pPr>
            <a:lvl4pPr marL="1028700" indent="0" latinLnBrk="0">
              <a:buNone/>
              <a:defRPr lang="zh-TW" sz="675"/>
            </a:lvl4pPr>
            <a:lvl5pPr marL="1371600" indent="0" latinLnBrk="0">
              <a:buNone/>
              <a:defRPr lang="zh-TW" sz="675"/>
            </a:lvl5pPr>
            <a:lvl6pPr marL="1714500" indent="0" latinLnBrk="0">
              <a:buNone/>
              <a:defRPr lang="zh-TW" sz="675"/>
            </a:lvl6pPr>
            <a:lvl7pPr marL="2057400" indent="0" latinLnBrk="0">
              <a:buNone/>
              <a:defRPr lang="zh-TW" sz="675"/>
            </a:lvl7pPr>
            <a:lvl8pPr marL="2400300" indent="0" latinLnBrk="0">
              <a:buNone/>
              <a:defRPr lang="zh-TW" sz="675"/>
            </a:lvl8pPr>
            <a:lvl9pPr marL="2743200" indent="0" latinLnBrk="0">
              <a:buNone/>
              <a:defRPr lang="zh-TW"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2019/9/19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anchor="b">
            <a:normAutofit/>
          </a:bodyPr>
          <a:lstStyle>
            <a:lvl1pPr latinLnBrk="0">
              <a:defRPr lang="zh-TW" sz="255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360420" y="457200"/>
            <a:ext cx="500634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1500">
                <a:solidFill>
                  <a:schemeClr val="tx1"/>
                </a:solidFill>
              </a:defRPr>
            </a:lvl1pPr>
            <a:lvl2pPr marL="342900" indent="0" latinLnBrk="0">
              <a:buNone/>
              <a:defRPr lang="zh-TW" sz="2100"/>
            </a:lvl2pPr>
            <a:lvl3pPr marL="685800" indent="0" latinLnBrk="0">
              <a:buNone/>
              <a:defRPr lang="zh-TW" sz="1800"/>
            </a:lvl3pPr>
            <a:lvl4pPr marL="1028700" indent="0" latinLnBrk="0">
              <a:buNone/>
              <a:defRPr lang="zh-TW" sz="1500"/>
            </a:lvl4pPr>
            <a:lvl5pPr marL="1371600" indent="0" latinLnBrk="0">
              <a:buNone/>
              <a:defRPr lang="zh-TW" sz="1500"/>
            </a:lvl5pPr>
            <a:lvl6pPr marL="1714500" indent="0" latinLnBrk="0">
              <a:buNone/>
              <a:defRPr lang="zh-TW" sz="1500"/>
            </a:lvl6pPr>
            <a:lvl7pPr marL="2057400" indent="0" latinLnBrk="0">
              <a:buNone/>
              <a:defRPr lang="zh-TW" sz="1500"/>
            </a:lvl7pPr>
            <a:lvl8pPr marL="2400300" indent="0" latinLnBrk="0">
              <a:buNone/>
              <a:defRPr lang="zh-TW" sz="1500"/>
            </a:lvl8pPr>
            <a:lvl9pPr marL="2743200" indent="0" latinLnBrk="0">
              <a:buNone/>
              <a:defRPr lang="zh-TW" sz="1500"/>
            </a:lvl9pPr>
          </a:lstStyle>
          <a:p>
            <a:r>
              <a:rPr lang="zh-TW" altLang="en-US" smtClean="0"/>
              <a:t>按一下圖示以新增圖片</a:t>
            </a:r>
            <a:endParaRPr lang="zh-TW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900"/>
              </a:spcBef>
              <a:buNone/>
              <a:defRPr lang="zh-TW" sz="1200"/>
            </a:lvl1pPr>
            <a:lvl2pPr marL="342900" indent="0" latinLnBrk="0">
              <a:buNone/>
              <a:defRPr lang="zh-TW" sz="900"/>
            </a:lvl2pPr>
            <a:lvl3pPr marL="685800" indent="0" latinLnBrk="0">
              <a:buNone/>
              <a:defRPr lang="zh-TW" sz="750"/>
            </a:lvl3pPr>
            <a:lvl4pPr marL="1028700" indent="0" latinLnBrk="0">
              <a:buNone/>
              <a:defRPr lang="zh-TW" sz="675"/>
            </a:lvl4pPr>
            <a:lvl5pPr marL="1371600" indent="0" latinLnBrk="0">
              <a:buNone/>
              <a:defRPr lang="zh-TW" sz="675"/>
            </a:lvl5pPr>
            <a:lvl6pPr marL="1714500" indent="0" latinLnBrk="0">
              <a:buNone/>
              <a:defRPr lang="zh-TW" sz="675"/>
            </a:lvl6pPr>
            <a:lvl7pPr marL="2057400" indent="0" latinLnBrk="0">
              <a:buNone/>
              <a:defRPr lang="zh-TW" sz="675"/>
            </a:lvl7pPr>
            <a:lvl8pPr marL="2400300" indent="0" latinLnBrk="0">
              <a:buNone/>
              <a:defRPr lang="zh-TW" sz="675"/>
            </a:lvl8pPr>
            <a:lvl9pPr marL="2743200" indent="0" latinLnBrk="0">
              <a:buNone/>
              <a:defRPr lang="zh-TW"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2019/9/19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46429" y="1485901"/>
            <a:ext cx="6851142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134" name="手繪多邊形 50"/>
          <p:cNvSpPr>
            <a:spLocks/>
          </p:cNvSpPr>
          <p:nvPr userDrawn="1"/>
        </p:nvSpPr>
        <p:spPr bwMode="auto">
          <a:xfrm>
            <a:off x="6571059" y="5521528"/>
            <a:ext cx="257157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5" name="手繪多邊形 51"/>
          <p:cNvSpPr>
            <a:spLocks/>
          </p:cNvSpPr>
          <p:nvPr userDrawn="1"/>
        </p:nvSpPr>
        <p:spPr bwMode="auto">
          <a:xfrm>
            <a:off x="1" y="5652179"/>
            <a:ext cx="8561363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6" name="手繪多邊形 51"/>
          <p:cNvSpPr>
            <a:spLocks/>
          </p:cNvSpPr>
          <p:nvPr userDrawn="1"/>
        </p:nvSpPr>
        <p:spPr bwMode="auto">
          <a:xfrm>
            <a:off x="-10311" y="5865036"/>
            <a:ext cx="8561363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37" name="群組中 66"/>
          <p:cNvGrpSpPr>
            <a:grpSpLocks noChangeAspect="1"/>
          </p:cNvGrpSpPr>
          <p:nvPr userDrawn="1"/>
        </p:nvGrpSpPr>
        <p:grpSpPr bwMode="auto">
          <a:xfrm>
            <a:off x="8735766" y="947577"/>
            <a:ext cx="319984" cy="400819"/>
            <a:chOff x="3636" y="1964"/>
            <a:chExt cx="413" cy="388"/>
          </a:xfrm>
        </p:grpSpPr>
        <p:sp>
          <p:nvSpPr>
            <p:cNvPr id="138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9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0" name="手繪多邊形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1" name="手繪多邊形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2" name="手繪多邊形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3" name="手繪多邊形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4" name="手繪多邊形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5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46" name="群組中 18"/>
          <p:cNvGrpSpPr/>
          <p:nvPr userDrawn="1"/>
        </p:nvGrpSpPr>
        <p:grpSpPr>
          <a:xfrm>
            <a:off x="8481696" y="6212029"/>
            <a:ext cx="656603" cy="645972"/>
            <a:chOff x="7344986" y="5566058"/>
            <a:chExt cx="1750940" cy="1291943"/>
          </a:xfrm>
        </p:grpSpPr>
        <p:sp>
          <p:nvSpPr>
            <p:cNvPr id="147" name="手繪多邊形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8" name="手繪多邊形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9" name="手繪多邊形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0" name="手繪多邊形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1" name="手繪多邊形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2" name="手繪多邊形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53" name="群組中 5"/>
          <p:cNvGrpSpPr>
            <a:grpSpLocks noChangeAspect="1"/>
          </p:cNvGrpSpPr>
          <p:nvPr userDrawn="1"/>
        </p:nvGrpSpPr>
        <p:grpSpPr bwMode="auto">
          <a:xfrm>
            <a:off x="1831" y="2873890"/>
            <a:ext cx="447921" cy="789302"/>
            <a:chOff x="2121" y="1060"/>
            <a:chExt cx="597" cy="789"/>
          </a:xfrm>
        </p:grpSpPr>
        <p:sp>
          <p:nvSpPr>
            <p:cNvPr id="154" name="手繪多邊形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5" name="手繪多邊形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6" name="手繪多邊形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7" name="手繪多邊形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8" name="手繪多邊形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9" name="手繪多邊形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0" name="手繪多邊形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61" name="群組中 16"/>
          <p:cNvGrpSpPr>
            <a:grpSpLocks noChangeAspect="1"/>
          </p:cNvGrpSpPr>
          <p:nvPr userDrawn="1"/>
        </p:nvGrpSpPr>
        <p:grpSpPr bwMode="auto">
          <a:xfrm>
            <a:off x="104629" y="-13010"/>
            <a:ext cx="1037180" cy="804244"/>
            <a:chOff x="1922" y="1129"/>
            <a:chExt cx="987" cy="574"/>
          </a:xfrm>
        </p:grpSpPr>
        <p:sp>
          <p:nvSpPr>
            <p:cNvPr id="162" name="手繪多邊形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3" name="手繪多邊形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4" name="手繪多邊形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5" name="手繪多邊形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6" name="手繪多邊形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7" name="手繪多邊形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8" name="手繪多邊形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9" name="手繪多邊形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70" name="群組中 28"/>
          <p:cNvGrpSpPr>
            <a:grpSpLocks noChangeAspect="1"/>
          </p:cNvGrpSpPr>
          <p:nvPr userDrawn="1"/>
        </p:nvGrpSpPr>
        <p:grpSpPr bwMode="auto">
          <a:xfrm>
            <a:off x="0" y="5007562"/>
            <a:ext cx="515890" cy="1147722"/>
            <a:chOff x="1901" y="2020"/>
            <a:chExt cx="1059" cy="1767"/>
          </a:xfrm>
        </p:grpSpPr>
        <p:sp>
          <p:nvSpPr>
            <p:cNvPr id="171" name="手繪多邊形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2" name="手繪多邊形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3" name="手繪多邊形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4" name="手繪多邊形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5" name="手繪多邊形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6" name="手繪多邊形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7" name="手繪多邊形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8" name="手繪多邊形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79" name="群組中 52"/>
          <p:cNvGrpSpPr>
            <a:grpSpLocks noChangeAspect="1"/>
          </p:cNvGrpSpPr>
          <p:nvPr userDrawn="1"/>
        </p:nvGrpSpPr>
        <p:grpSpPr bwMode="auto">
          <a:xfrm rot="19948164">
            <a:off x="8357436" y="105148"/>
            <a:ext cx="506303" cy="772505"/>
            <a:chOff x="4634" y="754"/>
            <a:chExt cx="1164" cy="1332"/>
          </a:xfrm>
        </p:grpSpPr>
        <p:sp>
          <p:nvSpPr>
            <p:cNvPr id="180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1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2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3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4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5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6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7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88" name="群組中 64"/>
          <p:cNvGrpSpPr>
            <a:grpSpLocks noChangeAspect="1"/>
          </p:cNvGrpSpPr>
          <p:nvPr userDrawn="1"/>
        </p:nvGrpSpPr>
        <p:grpSpPr bwMode="auto">
          <a:xfrm flipH="1">
            <a:off x="8086999" y="2958793"/>
            <a:ext cx="771182" cy="1140705"/>
            <a:chOff x="2052" y="995"/>
            <a:chExt cx="768" cy="852"/>
          </a:xfrm>
        </p:grpSpPr>
        <p:sp>
          <p:nvSpPr>
            <p:cNvPr id="189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0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1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2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3" name="手繪多邊形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4" name="手繪多邊形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5" name="手繪多邊形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6" name="手繪多邊形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97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E583DDF-CA54-461A-A486-592D2374C532}" type="datetimeFigureOut">
              <a:rPr lang="en-US" smtClean="0"/>
              <a:pPr/>
              <a:t>9/19/2019</a:t>
            </a:fld>
            <a:endParaRPr lang="en-US" dirty="0"/>
          </a:p>
        </p:txBody>
      </p:sp>
      <p:sp>
        <p:nvSpPr>
          <p:cNvPr id="198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cap="none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199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CA8D9AD5-F248-4919-864A-CFD76CC027D6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6858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zh-TW" sz="255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05740" indent="-171450" algn="l" defTabSz="685800" rtl="0" eaLnBrk="1" latinLnBrk="0" hangingPunct="1">
        <a:lnSpc>
          <a:spcPct val="100000"/>
        </a:lnSpc>
        <a:spcBef>
          <a:spcPts val="135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5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44577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35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68580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92583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05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16586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05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40589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TW"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TW" sz="10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8595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TW" sz="10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2598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TW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6" userDrawn="1">
          <p15:clr>
            <a:srgbClr val="F26B43"/>
          </p15:clr>
        </p15:guide>
        <p15:guide id="3" pos="2880" userDrawn="1">
          <p15:clr>
            <a:srgbClr val="F26B43"/>
          </p15:clr>
        </p15:guide>
        <p15:guide id="4" orient="horz" pos="3552" userDrawn="1">
          <p15:clr>
            <a:srgbClr val="F26B43"/>
          </p15:clr>
        </p15:guide>
        <p15:guide id="5" pos="5040" userDrawn="1">
          <p15:clr>
            <a:srgbClr val="F26B43"/>
          </p15:clr>
        </p15:guide>
        <p15:guide id="6" pos="7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ivs.tp.edu.tw/" TargetMode="External"/><Relationship Id="rId2" Type="http://schemas.openxmlformats.org/officeDocument/2006/relationships/hyperlink" Target="http://elec.taivs.tp.edu.tw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210.70.131.74/modules/tadnews/index.php?nsn=23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21271;&#31185;&#23416;&#20778;.pdf" TargetMode="External"/><Relationship Id="rId2" Type="http://schemas.openxmlformats.org/officeDocument/2006/relationships/hyperlink" Target="https://www.com.tw/techreg/groupid_03_10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21271;&#31185;&#29986;&#23416;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96614" y="418113"/>
            <a:ext cx="7020314" cy="2263258"/>
          </a:xfrm>
        </p:spPr>
        <p:txBody>
          <a:bodyPr>
            <a:noAutofit/>
          </a:bodyPr>
          <a:lstStyle/>
          <a:p>
            <a:r>
              <a:rPr lang="zh-TW" alt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學校日 親師</a:t>
            </a:r>
            <a:r>
              <a:rPr lang="zh-TW" alt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座談</a:t>
            </a:r>
            <a:endParaRPr lang="zh-TW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3329676" y="2941446"/>
            <a:ext cx="5187252" cy="17716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n w="22225">
                  <a:noFill/>
                  <a:prstDash val="solid"/>
                </a:ln>
                <a:solidFill>
                  <a:schemeClr val="accent4">
                    <a:lumMod val="50000"/>
                  </a:schemeClr>
                </a:solidFill>
              </a:rPr>
              <a:t>歡迎蒞臨  </a:t>
            </a:r>
            <a:r>
              <a:rPr lang="zh-TW" altLang="en-US" sz="4800" b="1" dirty="0" smtClean="0">
                <a:ln w="22225">
                  <a:noFill/>
                  <a:prstDash val="solid"/>
                </a:ln>
                <a:solidFill>
                  <a:schemeClr val="accent4">
                    <a:lumMod val="50000"/>
                  </a:schemeClr>
                </a:solidFill>
              </a:rPr>
              <a:t>電三甲</a:t>
            </a:r>
            <a:endParaRPr lang="zh-TW" sz="4800" b="1" dirty="0">
              <a:ln w="22225">
                <a:noFill/>
                <a:prstDash val="solid"/>
              </a:ln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313" y="2892460"/>
            <a:ext cx="588752" cy="79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班級經營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5365" y="1127039"/>
            <a:ext cx="45046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聯絡</a:t>
            </a:r>
            <a:r>
              <a:rPr lang="zh-TW" altLang="en-US" sz="36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方式</a:t>
            </a:r>
          </a:p>
          <a:p>
            <a:endParaRPr lang="en-US" altLang="zh-TW" sz="36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sym typeface="Salesforce Sans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846353"/>
              </p:ext>
            </p:extLst>
          </p:nvPr>
        </p:nvGraphicFramePr>
        <p:xfrm>
          <a:off x="571499" y="1852024"/>
          <a:ext cx="7421799" cy="2397531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712206">
                  <a:extLst>
                    <a:ext uri="{9D8B030D-6E8A-4147-A177-3AD203B41FA5}">
                      <a16:colId xmlns:a16="http://schemas.microsoft.com/office/drawing/2014/main" val="3287087076"/>
                    </a:ext>
                  </a:extLst>
                </a:gridCol>
                <a:gridCol w="5709593">
                  <a:extLst>
                    <a:ext uri="{9D8B030D-6E8A-4147-A177-3AD203B41FA5}">
                      <a16:colId xmlns:a16="http://schemas.microsoft.com/office/drawing/2014/main" val="3951455479"/>
                    </a:ext>
                  </a:extLst>
                </a:gridCol>
              </a:tblGrid>
              <a:tr h="9627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電話連絡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（辦公室）</a:t>
                      </a:r>
                      <a:r>
                        <a:rPr lang="en-US" altLang="zh-TW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02-27091630  </a:t>
                      </a:r>
                      <a:r>
                        <a:rPr lang="en-US" altLang="zh-TW" sz="2000" b="1" kern="0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ext</a:t>
                      </a:r>
                      <a:r>
                        <a:rPr lang="en-US" altLang="zh-TW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2000" b="1" kern="0" dirty="0" smtClean="0"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2116 </a:t>
                      </a:r>
                      <a:r>
                        <a:rPr lang="en-US" altLang="zh-TW" sz="2000" b="1" kern="0" dirty="0" smtClean="0">
                          <a:solidFill>
                            <a:srgbClr val="00B05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b="1" kern="0" dirty="0" smtClean="0">
                          <a:solidFill>
                            <a:srgbClr val="00B05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週二</a:t>
                      </a:r>
                      <a:r>
                        <a:rPr lang="zh-TW" altLang="en-US" sz="2000" b="1" kern="0" dirty="0" smtClean="0">
                          <a:solidFill>
                            <a:srgbClr val="00B05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、四</a:t>
                      </a:r>
                      <a:r>
                        <a:rPr lang="en-US" altLang="zh-TW" sz="2000" b="1" kern="0" dirty="0" smtClean="0">
                          <a:solidFill>
                            <a:srgbClr val="00B05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en-US" altLang="zh-TW" sz="2000" b="1" kern="0" dirty="0" smtClean="0">
                        <a:solidFill>
                          <a:srgbClr val="00B05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（手    機） </a:t>
                      </a:r>
                      <a:r>
                        <a:rPr lang="en-US" altLang="zh-TW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0937-932-187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33857718"/>
                  </a:ext>
                </a:extLst>
              </a:tr>
              <a:tr h="7458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電子郵件</a:t>
                      </a:r>
                      <a:endParaRPr lang="zh-TW" sz="24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changyh@taivs.tp.edu.tw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8079509"/>
                  </a:ext>
                </a:extLst>
              </a:tr>
              <a:tr h="6888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網站資訊</a:t>
                      </a:r>
                      <a:endParaRPr lang="zh-TW" sz="24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電機科網站 </a:t>
                      </a:r>
                      <a:r>
                        <a:rPr lang="en-US" altLang="zh-TW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2"/>
                        </a:rPr>
                        <a:t>http://elec.taivs.tp.edu.tw/</a:t>
                      </a:r>
                      <a:endParaRPr lang="en-US" altLang="zh-TW" sz="2000" b="1" kern="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大安高工網站 </a:t>
                      </a:r>
                      <a:r>
                        <a:rPr lang="en-US" altLang="zh-TW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3"/>
                        </a:rPr>
                        <a:t>http://www.taivs.tp.edu.tw/</a:t>
                      </a:r>
                      <a:endParaRPr lang="en-US" altLang="zh-TW" sz="2000" b="1" kern="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0178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69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026622" y="935121"/>
            <a:ext cx="6850298" cy="1039597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108</a:t>
            </a:r>
            <a:r>
              <a:rPr lang="zh-TW" altLang="en-US" sz="6000" b="1" dirty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學年度四技</a:t>
            </a:r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二專升學榜單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03" y="1974718"/>
            <a:ext cx="8034576" cy="3162547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95001" y="5231076"/>
            <a:ext cx="2964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TW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108</a:t>
            </a:r>
            <a:r>
              <a:rPr lang="zh-TW" altLang="en-US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年 大安高工電機科</a:t>
            </a:r>
            <a:r>
              <a:rPr lang="zh-TW" altLang="en-US" b="1" kern="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榜</a:t>
            </a:r>
            <a:r>
              <a:rPr lang="zh-TW" altLang="en-US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單</a:t>
            </a:r>
            <a:endParaRPr lang="en-US" altLang="zh-TW" b="1" kern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253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943494" y="469608"/>
            <a:ext cx="7078287" cy="1039597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四</a:t>
            </a:r>
            <a:r>
              <a:rPr lang="zh-TW" altLang="en-US" sz="6000" b="1" dirty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技</a:t>
            </a:r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二專其他升學管道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88720" y="2413338"/>
            <a:ext cx="71738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en-US" altLang="zh-TW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108</a:t>
            </a:r>
            <a:r>
              <a:rPr lang="zh-TW" altLang="en-US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年 科大四技登記</a:t>
            </a:r>
            <a:r>
              <a:rPr lang="zh-TW" altLang="en-US" sz="28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分發錄取分數</a:t>
            </a:r>
            <a:endParaRPr lang="en-US" altLang="zh-TW" sz="2800" b="1" kern="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685800"/>
            <a:endParaRPr lang="en-US" altLang="zh-TW" sz="2800" b="1" kern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685800"/>
            <a:r>
              <a:rPr lang="zh-TW" altLang="en-US" sz="2800" b="1" kern="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 action="ppaction://hlinkfile"/>
              </a:rPr>
              <a:t>北</a:t>
            </a:r>
            <a:r>
              <a:rPr lang="zh-TW" altLang="en-US" sz="2800" b="1" kern="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 action="ppaction://hlinkfile"/>
              </a:rPr>
              <a:t>科學優 </a:t>
            </a:r>
            <a:r>
              <a:rPr lang="zh-TW" altLang="en-US" sz="2800" b="1" kern="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 action="ppaction://hlinkfile"/>
              </a:rPr>
              <a:t>  </a:t>
            </a:r>
            <a:r>
              <a:rPr lang="zh-TW" altLang="en-US" sz="28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電機</a:t>
            </a:r>
            <a:r>
              <a:rPr lang="zh-TW" altLang="en-US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工程系</a:t>
            </a:r>
            <a:r>
              <a:rPr lang="zh-TW" altLang="en-US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電機 </a:t>
            </a:r>
            <a:r>
              <a:rPr lang="zh-TW" altLang="en-US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 </a:t>
            </a:r>
            <a:r>
              <a:rPr lang="zh-TW" altLang="en-US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資</a:t>
            </a:r>
            <a:r>
              <a:rPr lang="zh-TW" altLang="en-US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電15</a:t>
            </a:r>
          </a:p>
          <a:p>
            <a:pPr defTabSz="685800"/>
            <a:r>
              <a:rPr lang="zh-TW" altLang="en-US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</a:t>
            </a:r>
            <a:r>
              <a:rPr lang="zh-TW" altLang="en-US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電子</a:t>
            </a:r>
            <a:r>
              <a:rPr lang="zh-TW" altLang="en-US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工程系</a:t>
            </a:r>
            <a:r>
              <a:rPr lang="zh-TW" altLang="en-US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電機13  </a:t>
            </a:r>
            <a:r>
              <a:rPr lang="zh-TW" altLang="en-US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資</a:t>
            </a:r>
            <a:r>
              <a:rPr lang="zh-TW" altLang="en-US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電32</a:t>
            </a:r>
          </a:p>
          <a:p>
            <a:pPr defTabSz="685800"/>
            <a:endParaRPr lang="en-US" altLang="zh-TW" sz="2800" b="1" kern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685800"/>
            <a:r>
              <a:rPr lang="zh-TW" altLang="en-US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 action="ppaction://hlinkfile"/>
              </a:rPr>
              <a:t>北科</a:t>
            </a:r>
            <a:r>
              <a:rPr lang="zh-TW" altLang="en-US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 action="ppaction://hlinkfile"/>
              </a:rPr>
              <a:t>產學 </a:t>
            </a:r>
            <a:r>
              <a:rPr lang="zh-TW" altLang="en-US" sz="28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4" action="ppaction://hlinkfile"/>
              </a:rPr>
              <a:t> </a:t>
            </a:r>
            <a:r>
              <a:rPr lang="zh-TW" altLang="en-US" sz="28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車輛</a:t>
            </a:r>
            <a:r>
              <a:rPr lang="zh-TW" altLang="en-US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工程</a:t>
            </a:r>
            <a:r>
              <a:rPr lang="zh-TW" altLang="en-US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</a:t>
            </a:r>
            <a:r>
              <a:rPr lang="zh-TW" altLang="en-US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48</a:t>
            </a:r>
          </a:p>
          <a:p>
            <a:pPr defTabSz="685800"/>
            <a:r>
              <a:rPr lang="zh-TW" altLang="en-US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 </a:t>
            </a:r>
            <a:r>
              <a:rPr lang="zh-TW" altLang="en-US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電子工程系 </a:t>
            </a:r>
            <a:r>
              <a:rPr lang="zh-TW" altLang="en-US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14971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班級經營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496417"/>
              </p:ext>
            </p:extLst>
          </p:nvPr>
        </p:nvGraphicFramePr>
        <p:xfrm>
          <a:off x="1143000" y="1055728"/>
          <a:ext cx="7111538" cy="516319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879671">
                  <a:extLst>
                    <a:ext uri="{9D8B030D-6E8A-4147-A177-3AD203B41FA5}">
                      <a16:colId xmlns:a16="http://schemas.microsoft.com/office/drawing/2014/main" val="3850562620"/>
                    </a:ext>
                  </a:extLst>
                </a:gridCol>
                <a:gridCol w="610725">
                  <a:extLst>
                    <a:ext uri="{9D8B030D-6E8A-4147-A177-3AD203B41FA5}">
                      <a16:colId xmlns:a16="http://schemas.microsoft.com/office/drawing/2014/main" val="3191040943"/>
                    </a:ext>
                  </a:extLst>
                </a:gridCol>
                <a:gridCol w="712511">
                  <a:extLst>
                    <a:ext uri="{9D8B030D-6E8A-4147-A177-3AD203B41FA5}">
                      <a16:colId xmlns:a16="http://schemas.microsoft.com/office/drawing/2014/main" val="529666846"/>
                    </a:ext>
                  </a:extLst>
                </a:gridCol>
                <a:gridCol w="855012">
                  <a:extLst>
                    <a:ext uri="{9D8B030D-6E8A-4147-A177-3AD203B41FA5}">
                      <a16:colId xmlns:a16="http://schemas.microsoft.com/office/drawing/2014/main" val="289954947"/>
                    </a:ext>
                  </a:extLst>
                </a:gridCol>
                <a:gridCol w="3053619">
                  <a:extLst>
                    <a:ext uri="{9D8B030D-6E8A-4147-A177-3AD203B41FA5}">
                      <a16:colId xmlns:a16="http://schemas.microsoft.com/office/drawing/2014/main" val="1925739682"/>
                    </a:ext>
                  </a:extLst>
                </a:gridCol>
              </a:tblGrid>
              <a:tr h="29556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電機三甲 班費支出明細</a:t>
                      </a:r>
                      <a:endParaRPr lang="zh-TW" altLang="en-US" sz="1800" b="1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302703"/>
                  </a:ext>
                </a:extLst>
              </a:tr>
              <a:tr h="14778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收支項目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收入金額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支出金額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目前金額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104941455"/>
                  </a:ext>
                </a:extLst>
              </a:tr>
              <a:tr h="14778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班費總收入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$20,000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$20,000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106/9/11 </a:t>
                      </a:r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班費收入</a:t>
                      </a:r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X12</a:t>
                      </a:r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=6,000</a:t>
                      </a:r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3604687259"/>
                  </a:ext>
                </a:extLst>
              </a:tr>
              <a:tr h="14778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書籍費溢收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$900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$20,900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106/9/11 </a:t>
                      </a:r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英文雜誌溢收</a:t>
                      </a:r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900</a:t>
                      </a:r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2718827302"/>
                  </a:ext>
                </a:extLst>
              </a:tr>
              <a:tr h="14778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$1,500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$19,400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106/9/11 </a:t>
                      </a:r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(8/31~9/10)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1374337170"/>
                  </a:ext>
                </a:extLst>
              </a:tr>
              <a:tr h="14778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$18,400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106/9/11 </a:t>
                      </a:r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1763863368"/>
                  </a:ext>
                </a:extLst>
              </a:tr>
              <a:tr h="14778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班級時鐘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$199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$18,201</a:t>
                      </a:r>
                      <a:endParaRPr lang="en-US" altLang="zh-TW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106/8/24 </a:t>
                      </a:r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教室時鐘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926424049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班級佈置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$148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$18,053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106/8/24 </a:t>
                      </a:r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教室佈置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918934188"/>
                  </a:ext>
                </a:extLst>
              </a:tr>
              <a:tr h="14778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$17,053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106/9/21 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3518470737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$16,053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106/9/28 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363963454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$15,053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106/10/11 </a:t>
                      </a:r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2266083629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班服製作費用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$900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$14,153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106/10/11 </a:t>
                      </a:r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班服製作費用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497486430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手機保管箱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$387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$13,766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106/10/18 </a:t>
                      </a:r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置物盒</a:t>
                      </a:r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189+</a:t>
                      </a:r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隔板</a:t>
                      </a:r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198 =387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3163517455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平板保管箱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$109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$13,657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106/10/26 A4</a:t>
                      </a:r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置物盒</a:t>
                      </a:r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4034886008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圖書館閱讀心得獎助金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$13,757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106/12/13 </a:t>
                      </a:r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吳柏諺捐贈班費</a:t>
                      </a:r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1478258846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劉宇城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$13,857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106/12/15 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劉宇城捐贈班費</a:t>
                      </a:r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1352812489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餐盒費用溢收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$1,155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$15,012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106/12/18 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餐盒溢收</a:t>
                      </a:r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1155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4064755867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班際籃球運動飲料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$750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$14,262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106/12/18 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運動飲料</a:t>
                      </a:r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750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3944147572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白板貼紙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$220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$14,042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107/1/22 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白板貼紙</a:t>
                      </a:r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打掃公佈欄</a:t>
                      </a:r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)220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1475703896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校慶園遊會收入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$3,880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$17,922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107/4/20 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校慶園遊會收入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238264445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$500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$17,422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107/4/20 </a:t>
                      </a:r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2274306092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$500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$16,922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107/5/4 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3414174073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國文閱讀測驗卷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$3,200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$13,722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107/5/22 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國文閱讀測驗卷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3616765297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$12,722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107/5/22 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2531125530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$11,722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107/6/6 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1009050319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$10,722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107/6/19 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1855105381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$1,500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$9,222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107/8/30 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114764538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$8,222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107/9/20 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2719498824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餐盒費用短收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$605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$7,617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107/10/18 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餐盒費用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2007528525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國文測驗卷溢收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$1,200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$8,817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107/11/1 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國文測驗卷溢收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3707836554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大隊接力披薩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$1,620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$7,197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107/11/9 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大隊接力賽批薩</a:t>
                      </a:r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1620+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老師</a:t>
                      </a:r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6000)</a:t>
                      </a:r>
                      <a:endParaRPr lang="en-US" altLang="zh-TW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3169118932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健護講義溢收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$180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$7,377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108/2/26 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健護講義溢收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167720435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硬碟義賣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$500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$7,877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108/2/27 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硬碟義賣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1123235372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$6,877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108/5/16 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2186484592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飲料超收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$71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$6,948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108/5/24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飲料溢收金額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3933228672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$5,948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108/6/18 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2495846366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$4,948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108/7/13 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1384683090"/>
                  </a:ext>
                </a:extLst>
              </a:tr>
              <a:tr h="1246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6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1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$3,948</a:t>
                      </a:r>
                      <a:endParaRPr lang="en-US" altLang="zh-TW" sz="1400" b="1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108/9/10</a:t>
                      </a:r>
                      <a:r>
                        <a:rPr lang="zh-TW" altLang="en-US" sz="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6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82" marR="3782" marT="3782" marB="0" anchor="ctr"/>
                </a:tc>
                <a:extLst>
                  <a:ext uri="{0D108BD9-81ED-4DB2-BD59-A6C34878D82A}">
                    <a16:rowId xmlns:a16="http://schemas.microsoft.com/office/drawing/2014/main" val="1633797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27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alesforce Sans"/>
              </a:rPr>
              <a:t>班級課表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5" name="Group 8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031326"/>
              </p:ext>
            </p:extLst>
          </p:nvPr>
        </p:nvGraphicFramePr>
        <p:xfrm>
          <a:off x="947058" y="1186962"/>
          <a:ext cx="7046241" cy="4284318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346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9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6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69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69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404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 期</a:t>
                      </a:r>
                    </a:p>
                  </a:txBody>
                  <a:tcPr marL="84412" marR="84412" marT="45724" marB="45724" anchor="ctr" horzOverflow="overflow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8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早自習 </a:t>
                      </a: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7:40-8:10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班級：電機二甲</a:t>
                      </a:r>
                    </a:p>
                  </a:txBody>
                  <a:tcPr marL="84412" marR="84412" marT="45724" marB="45724" anchor="ctr" horzOverflow="overflow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04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午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08:20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09:10</a:t>
                      </a:r>
                      <a:endParaRPr kumimoji="1" lang="en-US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氣壓控制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鄧宇超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氣壓控制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鄧宇超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英文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張清秀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輸配電學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林志昌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氣壓控制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鄧宇超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0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09:20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10:10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微處理機控制實習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張益華</a:t>
                      </a:r>
                    </a:p>
                  </a:txBody>
                  <a:tcPr marL="68580" marR="68580" marT="0" marB="0" anchor="ctr">
                    <a:solidFill>
                      <a:srgbClr val="E3F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氣壓控制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鄧宇超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趣味英文</a:t>
                      </a:r>
                      <a:r>
                        <a:rPr kumimoji="1" 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閱讀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張清秀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進階</a:t>
                      </a:r>
                      <a:r>
                        <a:rPr kumimoji="1" 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數學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江政福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高三綜合活動</a:t>
                      </a:r>
                    </a:p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張益華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0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10:20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11:10</a:t>
                      </a:r>
                      <a:endParaRPr kumimoji="1" lang="en-US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微處理機控制實習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張益華</a:t>
                      </a:r>
                    </a:p>
                  </a:txBody>
                  <a:tcPr marL="68580" marR="68580" marT="0" marB="0" anchor="ctr">
                    <a:solidFill>
                      <a:srgbClr val="E3F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體育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鄭添財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輸配電學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林志昌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進階</a:t>
                      </a:r>
                      <a:r>
                        <a:rPr kumimoji="1" 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數學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江政福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高三綜合活動</a:t>
                      </a:r>
                    </a:p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張益華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0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11:20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12:10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微處理機控制實習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張益華</a:t>
                      </a:r>
                    </a:p>
                  </a:txBody>
                  <a:tcPr marL="68580" marR="68580" marT="0" marB="0" anchor="ctr">
                    <a:solidFill>
                      <a:srgbClr val="E3F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體育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鄭添財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輸配電學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林志昌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國語文口語</a:t>
                      </a:r>
                    </a:p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訓練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洪家榆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高三綜合活動</a:t>
                      </a:r>
                    </a:p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張益華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04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午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14:00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電工機械實習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林松裕</a:t>
                      </a:r>
                    </a:p>
                  </a:txBody>
                  <a:tcPr marL="68580" marR="68580" marT="0" marB="0" anchor="ctr">
                    <a:solidFill>
                      <a:srgbClr val="E3F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國語文口語</a:t>
                      </a:r>
                    </a:p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訓練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洪家榆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國文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洪家榆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專題製作</a:t>
                      </a:r>
                      <a:r>
                        <a:rPr kumimoji="1" 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實習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湯郁豪，鄧宇超</a:t>
                      </a:r>
                    </a:p>
                  </a:txBody>
                  <a:tcPr marL="68580" marR="68580" marT="0" marB="0" anchor="ctr">
                    <a:solidFill>
                      <a:srgbClr val="E3F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班會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張益華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0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14:10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15:00</a:t>
                      </a:r>
                      <a:endParaRPr kumimoji="1" lang="en-US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電工機械實習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林松裕</a:t>
                      </a:r>
                    </a:p>
                  </a:txBody>
                  <a:tcPr marL="68580" marR="68580" marT="0" marB="0" anchor="ctr">
                    <a:solidFill>
                      <a:srgbClr val="E3F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進階</a:t>
                      </a:r>
                      <a:r>
                        <a:rPr kumimoji="1" 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數學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江政福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國文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洪家榆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專題</a:t>
                      </a:r>
                      <a:r>
                        <a:rPr kumimoji="1" 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製作實習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湯郁豪，鄧宇超</a:t>
                      </a:r>
                    </a:p>
                  </a:txBody>
                  <a:tcPr marL="68580" marR="68580" marT="0" marB="0" anchor="ctr">
                    <a:solidFill>
                      <a:srgbClr val="E3F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英文Ⅴ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張清秀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25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七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15:10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16:00</a:t>
                      </a:r>
                      <a:endParaRPr kumimoji="1" lang="en-US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電工機械實習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林松裕</a:t>
                      </a:r>
                    </a:p>
                  </a:txBody>
                  <a:tcPr marL="68580" marR="68580" marT="0" marB="0" anchor="ctr">
                    <a:solidFill>
                      <a:srgbClr val="E3F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進階</a:t>
                      </a:r>
                      <a:r>
                        <a:rPr kumimoji="1" 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數學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江政福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音樂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曾郁雅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專題製作</a:t>
                      </a:r>
                      <a:r>
                        <a:rPr kumimoji="1" 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實習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湯郁豪，鄧宇超</a:t>
                      </a:r>
                    </a:p>
                  </a:txBody>
                  <a:tcPr marL="68580" marR="68580" marT="0" marB="0" anchor="ctr">
                    <a:solidFill>
                      <a:srgbClr val="E3F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 latinLnBrk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趣味英文</a:t>
                      </a:r>
                      <a:r>
                        <a:rPr kumimoji="1" 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閱讀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張清秀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539" y="4565830"/>
            <a:ext cx="1319787" cy="1493523"/>
          </a:xfrm>
          <a:prstGeom prst="rect">
            <a:avLst/>
          </a:prstGeom>
          <a:ln>
            <a:noFill/>
          </a:ln>
          <a:effectLst>
            <a:outerShdw blurRad="63500" sx="102000" sy="102000" algn="tl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216250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alesforce Sans"/>
              </a:rPr>
              <a:t>重要行事曆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矩形 1"/>
          <p:cNvSpPr/>
          <p:nvPr/>
        </p:nvSpPr>
        <p:spPr>
          <a:xfrm>
            <a:off x="631147" y="1302715"/>
            <a:ext cx="6557283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9/11-9/12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重修班選課  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9/16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公告名單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9/23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重修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班開始上課  </a:t>
            </a:r>
            <a:endParaRPr lang="en-US" altLang="zh-TW" b="1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10/7-10/8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第一次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期中考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10/30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第一次作業抽查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11/8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全校運動會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11/28-11/29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第二次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期中考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12/4-12/22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班際籃球賽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12/18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第二次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抽查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1/14-1/15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期末考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1/17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寒假開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始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373251" y="1306405"/>
            <a:ext cx="6557283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09</a:t>
            </a:r>
            <a:r>
              <a:rPr lang="zh-TW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10~11</a:t>
            </a:r>
            <a:r>
              <a:rPr lang="zh-TW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複習考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21~22</a:t>
            </a:r>
            <a:r>
              <a:rPr lang="zh-TW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統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測一模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19~20</a:t>
            </a:r>
            <a:r>
              <a:rPr lang="zh-TW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統測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模</a:t>
            </a:r>
            <a:endParaRPr lang="en-US" altLang="zh-TW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02</a:t>
            </a:r>
            <a:r>
              <a:rPr lang="zh-TW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17~18</a:t>
            </a:r>
            <a:r>
              <a:rPr lang="zh-TW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統測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模</a:t>
            </a:r>
            <a:endParaRPr lang="en-US" altLang="zh-TW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17~18</a:t>
            </a:r>
            <a:r>
              <a:rPr lang="zh-TW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統測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模</a:t>
            </a:r>
            <a:endParaRPr lang="en-US" altLang="zh-TW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04</a:t>
            </a:r>
            <a:r>
              <a:rPr lang="zh-TW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09~10</a:t>
            </a:r>
            <a:r>
              <a:rPr lang="zh-TW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統測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模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46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alesforce Sans"/>
              </a:rPr>
              <a:t>任課教師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86000" y="1249989"/>
            <a:ext cx="4754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國文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0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洪家</a:t>
            </a:r>
            <a:r>
              <a:rPr lang="zh-TW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榆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   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英文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張清秀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數學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江</a:t>
            </a:r>
            <a:r>
              <a:rPr lang="zh-TW" altLang="zh-TW" sz="20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政福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氣壓</a:t>
            </a:r>
            <a:r>
              <a:rPr lang="zh-TW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控制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電子學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鄧宇</a:t>
            </a:r>
            <a:r>
              <a:rPr lang="zh-TW" altLang="zh-TW" sz="20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超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輸配</a:t>
            </a:r>
            <a:r>
              <a:rPr lang="zh-TW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電學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電工機械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林志昌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綜合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基本電學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張益華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微處理機控制</a:t>
            </a:r>
            <a:r>
              <a:rPr lang="zh-TW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林志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昌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 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電工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機械實習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林松裕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音樂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0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曾郁雅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體育：</a:t>
            </a:r>
            <a:r>
              <a:rPr lang="zh-TW" altLang="zh-TW" sz="20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鄭添財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466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27363" y="368409"/>
            <a:ext cx="7307579" cy="4908984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zh-TW" alt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>選舉</a:t>
            </a:r>
            <a:r>
              <a:rPr lang="zh-TW" alt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>兩位家長</a:t>
            </a:r>
            <a:r>
              <a:rPr lang="zh-TW" alt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>代表</a:t>
            </a:r>
            <a:r>
              <a:rPr lang="en-US" altLang="zh-TW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/>
            </a:r>
            <a:br>
              <a:rPr lang="en-US" altLang="zh-TW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</a:br>
            <a:r>
              <a:rPr lang="en-US" altLang="zh-TW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/>
            </a:r>
            <a:br>
              <a:rPr lang="en-US" altLang="zh-TW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</a:br>
            <a:r>
              <a:rPr lang="zh-TW" alt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>請</a:t>
            </a:r>
            <a:r>
              <a:rPr lang="zh-TW" alt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>繳回滿意問卷</a:t>
            </a:r>
            <a:r>
              <a:rPr lang="zh-TW" alt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>調查表</a:t>
            </a:r>
            <a:r>
              <a:rPr lang="zh-TW" alt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/>
            </a:r>
            <a:br>
              <a:rPr lang="zh-TW" alt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</a:br>
            <a:r>
              <a:rPr lang="en-US" altLang="zh-TW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ea typeface="標楷體" panose="03000509000000000000" pitchFamily="65" charset="-120"/>
              </a:rPr>
              <a:t/>
            </a:r>
            <a:br>
              <a:rPr lang="en-US" altLang="zh-TW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ea typeface="標楷體" panose="03000509000000000000" pitchFamily="65" charset="-120"/>
              </a:rPr>
            </a:br>
            <a:r>
              <a:rPr lang="zh-TW" alt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謝謝 各位</a:t>
            </a:r>
            <a:r>
              <a:rPr lang="zh-TW" alt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家長撥</a:t>
            </a:r>
            <a:r>
              <a:rPr lang="zh-TW" alt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空參加</a:t>
            </a:r>
            <a:r>
              <a:rPr lang="en-US" altLang="zh-TW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en-US" altLang="zh-TW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en-US" altLang="zh-TW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altLang="zh-TW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        </a:t>
            </a:r>
            <a:r>
              <a:rPr lang="zh-TW" alt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學校</a:t>
            </a:r>
            <a:r>
              <a:rPr lang="zh-TW" alt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日活動</a:t>
            </a:r>
            <a:r>
              <a:rPr lang="zh-TW" alt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zh-TW" alt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endParaRPr lang="zh-TW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c66daf58-3c46-4c48-8560-c485e881f7f9">無論是大人或孩童，都會喜愛這些秋天主題的有趣圖例，其中包括充滿明亮秋色的樹木、葉子，南瓜以及稻草人。這個展示範本為寬螢幕模式 (16x9)，同時具有許多可輕鬆修改的投影片配置。
</APDescription>
    <AssetExpire xmlns="c66daf58-3c46-4c48-8560-c485e881f7f9">2029-01-01T08:00:00+00:00</AssetExpire>
    <CampaignTagsTaxHTField0 xmlns="c66daf58-3c46-4c48-8560-c485e881f7f9">
      <Terms xmlns="http://schemas.microsoft.com/office/infopath/2007/PartnerControls"/>
    </CampaignTagsTaxHTField0>
    <IntlLangReviewDate xmlns="c66daf58-3c46-4c48-8560-c485e881f7f9" xsi:nil="true"/>
    <TPFriendlyName xmlns="c66daf58-3c46-4c48-8560-c485e881f7f9" xsi:nil="true"/>
    <IntlLangReview xmlns="c66daf58-3c46-4c48-8560-c485e881f7f9">false</IntlLangReview>
    <LocLastLocAttemptVersionLookup xmlns="c66daf58-3c46-4c48-8560-c485e881f7f9">835473</LocLastLocAttemptVersionLookup>
    <PolicheckWords xmlns="c66daf58-3c46-4c48-8560-c485e881f7f9" xsi:nil="true"/>
    <SubmitterId xmlns="c66daf58-3c46-4c48-8560-c485e881f7f9" xsi:nil="true"/>
    <AcquiredFrom xmlns="c66daf58-3c46-4c48-8560-c485e881f7f9">Internal MS</AcquiredFrom>
    <EditorialStatus xmlns="c66daf58-3c46-4c48-8560-c485e881f7f9">Complete</EditorialStatus>
    <Markets xmlns="c66daf58-3c46-4c48-8560-c485e881f7f9"/>
    <OriginAsset xmlns="c66daf58-3c46-4c48-8560-c485e881f7f9" xsi:nil="true"/>
    <AssetStart xmlns="c66daf58-3c46-4c48-8560-c485e881f7f9">2012-05-11T02:03:00+00:00</AssetStart>
    <FriendlyTitle xmlns="c66daf58-3c46-4c48-8560-c485e881f7f9" xsi:nil="true"/>
    <MarketSpecific xmlns="c66daf58-3c46-4c48-8560-c485e881f7f9">false</MarketSpecific>
    <TPNamespace xmlns="c66daf58-3c46-4c48-8560-c485e881f7f9" xsi:nil="true"/>
    <PublishStatusLookup xmlns="c66daf58-3c46-4c48-8560-c485e881f7f9">
      <Value>470683</Value>
    </PublishStatusLookup>
    <APAuthor xmlns="c66daf58-3c46-4c48-8560-c485e881f7f9">
      <UserInfo>
        <DisplayName>REDMOND\v-vaddu</DisplayName>
        <AccountId>2567</AccountId>
        <AccountType/>
      </UserInfo>
    </APAuthor>
    <TPCommandLine xmlns="c66daf58-3c46-4c48-8560-c485e881f7f9" xsi:nil="true"/>
    <IntlLangReviewer xmlns="c66daf58-3c46-4c48-8560-c485e881f7f9" xsi:nil="true"/>
    <OpenTemplate xmlns="c66daf58-3c46-4c48-8560-c485e881f7f9">true</OpenTemplate>
    <CSXSubmissionDate xmlns="c66daf58-3c46-4c48-8560-c485e881f7f9" xsi:nil="true"/>
    <TaxCatchAll xmlns="c66daf58-3c46-4c48-8560-c485e881f7f9"/>
    <Manager xmlns="c66daf58-3c46-4c48-8560-c485e881f7f9" xsi:nil="true"/>
    <NumericId xmlns="c66daf58-3c46-4c48-8560-c485e881f7f9" xsi:nil="true"/>
    <ParentAssetId xmlns="c66daf58-3c46-4c48-8560-c485e881f7f9" xsi:nil="true"/>
    <OriginalSourceMarket xmlns="c66daf58-3c46-4c48-8560-c485e881f7f9">english</OriginalSourceMarket>
    <ApprovalStatus xmlns="c66daf58-3c46-4c48-8560-c485e881f7f9">InProgress</ApprovalStatus>
    <TPComponent xmlns="c66daf58-3c46-4c48-8560-c485e881f7f9" xsi:nil="true"/>
    <EditorialTags xmlns="c66daf58-3c46-4c48-8560-c485e881f7f9" xsi:nil="true"/>
    <TPExecutable xmlns="c66daf58-3c46-4c48-8560-c485e881f7f9" xsi:nil="true"/>
    <TPLaunchHelpLink xmlns="c66daf58-3c46-4c48-8560-c485e881f7f9" xsi:nil="true"/>
    <LocComments xmlns="c66daf58-3c46-4c48-8560-c485e881f7f9" xsi:nil="true"/>
    <LocRecommendedHandoff xmlns="c66daf58-3c46-4c48-8560-c485e881f7f9" xsi:nil="true"/>
    <SourceTitle xmlns="c66daf58-3c46-4c48-8560-c485e881f7f9" xsi:nil="true"/>
    <CSXUpdate xmlns="c66daf58-3c46-4c48-8560-c485e881f7f9">false</CSXUpdate>
    <IntlLocPriority xmlns="c66daf58-3c46-4c48-8560-c485e881f7f9" xsi:nil="true"/>
    <UAProjectedTotalWords xmlns="c66daf58-3c46-4c48-8560-c485e881f7f9" xsi:nil="true"/>
    <AssetType xmlns="c66daf58-3c46-4c48-8560-c485e881f7f9">TP</AssetType>
    <MachineTranslated xmlns="c66daf58-3c46-4c48-8560-c485e881f7f9">false</MachineTranslated>
    <OutputCachingOn xmlns="c66daf58-3c46-4c48-8560-c485e881f7f9">false</OutputCachingOn>
    <TemplateStatus xmlns="c66daf58-3c46-4c48-8560-c485e881f7f9">Complete</TemplateStatus>
    <IsSearchable xmlns="c66daf58-3c46-4c48-8560-c485e881f7f9">true</IsSearchable>
    <ContentItem xmlns="c66daf58-3c46-4c48-8560-c485e881f7f9" xsi:nil="true"/>
    <HandoffToMSDN xmlns="c66daf58-3c46-4c48-8560-c485e881f7f9" xsi:nil="true"/>
    <ShowIn xmlns="c66daf58-3c46-4c48-8560-c485e881f7f9">Show everywhere</ShowIn>
    <ThumbnailAssetId xmlns="c66daf58-3c46-4c48-8560-c485e881f7f9" xsi:nil="true"/>
    <UALocComments xmlns="c66daf58-3c46-4c48-8560-c485e881f7f9" xsi:nil="true"/>
    <UALocRecommendation xmlns="c66daf58-3c46-4c48-8560-c485e881f7f9">Localize</UALocRecommendation>
    <LastModifiedDateTime xmlns="c66daf58-3c46-4c48-8560-c485e881f7f9" xsi:nil="true"/>
    <LegacyData xmlns="c66daf58-3c46-4c48-8560-c485e881f7f9" xsi:nil="true"/>
    <LocManualTestRequired xmlns="c66daf58-3c46-4c48-8560-c485e881f7f9">false</LocManualTestRequired>
    <ClipArtFilename xmlns="c66daf58-3c46-4c48-8560-c485e881f7f9" xsi:nil="true"/>
    <TPApplication xmlns="c66daf58-3c46-4c48-8560-c485e881f7f9" xsi:nil="true"/>
    <CSXHash xmlns="c66daf58-3c46-4c48-8560-c485e881f7f9" xsi:nil="true"/>
    <DirectSourceMarket xmlns="c66daf58-3c46-4c48-8560-c485e881f7f9">english</DirectSourceMarket>
    <PrimaryImageGen xmlns="c66daf58-3c46-4c48-8560-c485e881f7f9">true</PrimaryImageGen>
    <PlannedPubDate xmlns="c66daf58-3c46-4c48-8560-c485e881f7f9" xsi:nil="true"/>
    <CSXSubmissionMarket xmlns="c66daf58-3c46-4c48-8560-c485e881f7f9" xsi:nil="true"/>
    <Downloads xmlns="c66daf58-3c46-4c48-8560-c485e881f7f9">0</Downloads>
    <ArtSampleDocs xmlns="c66daf58-3c46-4c48-8560-c485e881f7f9" xsi:nil="true"/>
    <TrustLevel xmlns="c66daf58-3c46-4c48-8560-c485e881f7f9">1 Microsoft Managed Content</TrustLevel>
    <BlockPublish xmlns="c66daf58-3c46-4c48-8560-c485e881f7f9">false</BlockPublish>
    <TPLaunchHelpLinkType xmlns="c66daf58-3c46-4c48-8560-c485e881f7f9">Template</TPLaunchHelpLinkType>
    <LocalizationTagsTaxHTField0 xmlns="c66daf58-3c46-4c48-8560-c485e881f7f9">
      <Terms xmlns="http://schemas.microsoft.com/office/infopath/2007/PartnerControls"/>
    </LocalizationTagsTaxHTField0>
    <BusinessGroup xmlns="c66daf58-3c46-4c48-8560-c485e881f7f9" xsi:nil="true"/>
    <Providers xmlns="c66daf58-3c46-4c48-8560-c485e881f7f9" xsi:nil="true"/>
    <TemplateTemplateType xmlns="c66daf58-3c46-4c48-8560-c485e881f7f9">PowerPoint Presentation Template</TemplateTemplateType>
    <TimesCloned xmlns="c66daf58-3c46-4c48-8560-c485e881f7f9" xsi:nil="true"/>
    <TPAppVersion xmlns="c66daf58-3c46-4c48-8560-c485e881f7f9" xsi:nil="true"/>
    <VoteCount xmlns="c66daf58-3c46-4c48-8560-c485e881f7f9" xsi:nil="true"/>
    <AverageRating xmlns="c66daf58-3c46-4c48-8560-c485e881f7f9" xsi:nil="true"/>
    <FeatureTagsTaxHTField0 xmlns="c66daf58-3c46-4c48-8560-c485e881f7f9">
      <Terms xmlns="http://schemas.microsoft.com/office/infopath/2007/PartnerControls"/>
    </FeatureTagsTaxHTField0>
    <Provider xmlns="c66daf58-3c46-4c48-8560-c485e881f7f9" xsi:nil="true"/>
    <UACurrentWords xmlns="c66daf58-3c46-4c48-8560-c485e881f7f9" xsi:nil="true"/>
    <AssetId xmlns="c66daf58-3c46-4c48-8560-c485e881f7f9">TP102895236</AssetId>
    <TPClientViewer xmlns="c66daf58-3c46-4c48-8560-c485e881f7f9" xsi:nil="true"/>
    <DSATActionTaken xmlns="c66daf58-3c46-4c48-8560-c485e881f7f9" xsi:nil="true"/>
    <APEditor xmlns="c66daf58-3c46-4c48-8560-c485e881f7f9">
      <UserInfo>
        <DisplayName/>
        <AccountId xsi:nil="true"/>
        <AccountType/>
      </UserInfo>
    </APEditor>
    <TPInstallLocation xmlns="c66daf58-3c46-4c48-8560-c485e881f7f9" xsi:nil="true"/>
    <OOCacheId xmlns="c66daf58-3c46-4c48-8560-c485e881f7f9" xsi:nil="true"/>
    <IsDeleted xmlns="c66daf58-3c46-4c48-8560-c485e881f7f9">false</IsDeleted>
    <PublishTargets xmlns="c66daf58-3c46-4c48-8560-c485e881f7f9">OfficeOnlineVNext</PublishTargets>
    <ApprovalLog xmlns="c66daf58-3c46-4c48-8560-c485e881f7f9" xsi:nil="true"/>
    <BugNumber xmlns="c66daf58-3c46-4c48-8560-c485e881f7f9" xsi:nil="true"/>
    <CrawlForDependencies xmlns="c66daf58-3c46-4c48-8560-c485e881f7f9">false</CrawlForDependencies>
    <InternalTagsTaxHTField0 xmlns="c66daf58-3c46-4c48-8560-c485e881f7f9">
      <Terms xmlns="http://schemas.microsoft.com/office/infopath/2007/PartnerControls"/>
    </InternalTagsTaxHTField0>
    <LastHandOff xmlns="c66daf58-3c46-4c48-8560-c485e881f7f9" xsi:nil="true"/>
    <Milestone xmlns="c66daf58-3c46-4c48-8560-c485e881f7f9" xsi:nil="true"/>
    <OriginalRelease xmlns="c66daf58-3c46-4c48-8560-c485e881f7f9">15</OriginalRelease>
    <RecommendationsModifier xmlns="c66daf58-3c46-4c48-8560-c485e881f7f9" xsi:nil="true"/>
    <ScenarioTagsTaxHTField0 xmlns="c66daf58-3c46-4c48-8560-c485e881f7f9">
      <Terms xmlns="http://schemas.microsoft.com/office/infopath/2007/PartnerControls"/>
    </ScenarioTagsTaxHTField0>
    <UANotes xmlns="c66daf58-3c46-4c48-8560-c485e881f7f9" xsi:nil="true"/>
    <Component xmlns="8e8ea6d1-e150-4704-b47c-0a92d6aed386" xsi:nil="true"/>
    <Description0 xmlns="8e8ea6d1-e150-4704-b47c-0a92d6aed386" xsi:nil="true"/>
    <LocMarketGroupTiers2 xmlns="c66daf58-3c46-4c48-8560-c485e881f7f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9D4095AFEE790E42B52CF3AD35B999BF040086E71550AC00CE488731BAE03648ABFB" ma:contentTypeVersion="69" ma:contentTypeDescription="Create a new document." ma:contentTypeScope="" ma:versionID="19c8e0d4ec850202fc84bb6df7d27d5a">
  <xsd:schema xmlns:xsd="http://www.w3.org/2001/XMLSchema" xmlns:xs="http://www.w3.org/2001/XMLSchema" xmlns:p="http://schemas.microsoft.com/office/2006/metadata/properties" xmlns:ns2="c66daf58-3c46-4c48-8560-c485e881f7f9" xmlns:ns3="8e8ea6d1-e150-4704-b47c-0a92d6aed386" targetNamespace="http://schemas.microsoft.com/office/2006/metadata/properties" ma:root="true" ma:fieldsID="61474f05e94678c8e4bfc6326c72eb04" ns2:_="" ns3:_="">
    <xsd:import namespace="c66daf58-3c46-4c48-8560-c485e881f7f9"/>
    <xsd:import namespace="8e8ea6d1-e150-4704-b47c-0a92d6aed386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6daf58-3c46-4c48-8560-c485e881f7f9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7395a81f-9577-418e-910a-32f7a61cddb7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5EEE958E-8061-4FA6-908C-FF1913BBCE99}" ma:internalName="CSXSubmissionMarket" ma:readOnly="false" ma:showField="MarketName" ma:web="c66daf58-3c46-4c48-8560-c485e881f7f9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c3aa597f-d352-4d18-b6bb-dd7b199309e2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424DF09-D473-47CB-8F99-CE4C88C30A56}" ma:internalName="InProjectListLookup" ma:readOnly="true" ma:showField="InProjectList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c392861a-3365-44e0-a108-b907e1530f9f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424DF09-D473-47CB-8F99-CE4C88C30A56}" ma:internalName="LastCompleteVersionLookup" ma:readOnly="true" ma:showField="LastCompleteVersion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424DF09-D473-47CB-8F99-CE4C88C30A56}" ma:internalName="LastPreviewErrorLookup" ma:readOnly="true" ma:showField="LastPreviewError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424DF09-D473-47CB-8F99-CE4C88C30A56}" ma:internalName="LastPreviewResultLookup" ma:readOnly="true" ma:showField="LastPreviewResult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424DF09-D473-47CB-8F99-CE4C88C30A56}" ma:internalName="LastPreviewAttemptDateLookup" ma:readOnly="true" ma:showField="LastPreviewAttemptDat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424DF09-D473-47CB-8F99-CE4C88C30A56}" ma:internalName="LastPreviewedByLookup" ma:readOnly="true" ma:showField="LastPreviewedBy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424DF09-D473-47CB-8F99-CE4C88C30A56}" ma:internalName="LastPreviewTimeLookup" ma:readOnly="true" ma:showField="LastPreviewTim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424DF09-D473-47CB-8F99-CE4C88C30A56}" ma:internalName="LastPreviewVersionLookup" ma:readOnly="true" ma:showField="LastPreviewVersion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424DF09-D473-47CB-8F99-CE4C88C30A56}" ma:internalName="LastPublishErrorLookup" ma:readOnly="true" ma:showField="LastPublishError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424DF09-D473-47CB-8F99-CE4C88C30A56}" ma:internalName="LastPublishResultLookup" ma:readOnly="true" ma:showField="LastPublishResult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424DF09-D473-47CB-8F99-CE4C88C30A56}" ma:internalName="LastPublishAttemptDateLookup" ma:readOnly="true" ma:showField="LastPublishAttemptDat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424DF09-D473-47CB-8F99-CE4C88C30A56}" ma:internalName="LastPublishedByLookup" ma:readOnly="true" ma:showField="LastPublishedBy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424DF09-D473-47CB-8F99-CE4C88C30A56}" ma:internalName="LastPublishTimeLookup" ma:readOnly="true" ma:showField="LastPublishTim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424DF09-D473-47CB-8F99-CE4C88C30A56}" ma:internalName="LastPublishVersionLookup" ma:readOnly="true" ma:showField="LastPublishVersion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02123C9-D1B3-425D-A38A-7FDEACDA3FC6}" ma:internalName="LocLastLocAttemptVersionLookup" ma:readOnly="false" ma:showField="LastLocAttemptVersion" ma:web="c66daf58-3c46-4c48-8560-c485e881f7f9">
      <xsd:simpleType>
        <xsd:restriction base="dms:Lookup"/>
      </xsd:simpleType>
    </xsd:element>
    <xsd:element name="LocLastLocAttemptVersionTypeLookup" ma:index="72" nillable="true" ma:displayName="Loc Last Loc Attempt Version Type" ma:default="" ma:list="{B02123C9-D1B3-425D-A38A-7FDEACDA3FC6}" ma:internalName="LocLastLocAttemptVersionTypeLookup" ma:readOnly="true" ma:showField="LastLocAttemptVersionType" ma:web="c66daf58-3c46-4c48-8560-c485e881f7f9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02123C9-D1B3-425D-A38A-7FDEACDA3FC6}" ma:internalName="LocNewPublishedVersionLookup" ma:readOnly="true" ma:showField="NewPublishedVersion" ma:web="c66daf58-3c46-4c48-8560-c485e881f7f9">
      <xsd:simpleType>
        <xsd:restriction base="dms:Lookup"/>
      </xsd:simpleType>
    </xsd:element>
    <xsd:element name="LocOverallHandbackStatusLookup" ma:index="76" nillable="true" ma:displayName="Loc Overall Handback Status" ma:default="" ma:list="{B02123C9-D1B3-425D-A38A-7FDEACDA3FC6}" ma:internalName="LocOverallHandbackStatusLookup" ma:readOnly="true" ma:showField="OverallHandbackStatus" ma:web="c66daf58-3c46-4c48-8560-c485e881f7f9">
      <xsd:simpleType>
        <xsd:restriction base="dms:Lookup"/>
      </xsd:simpleType>
    </xsd:element>
    <xsd:element name="LocOverallLocStatusLookup" ma:index="77" nillable="true" ma:displayName="Loc Overall Localize Status" ma:default="" ma:list="{B02123C9-D1B3-425D-A38A-7FDEACDA3FC6}" ma:internalName="LocOverallLocStatusLookup" ma:readOnly="true" ma:showField="OverallLocStatus" ma:web="c66daf58-3c46-4c48-8560-c485e881f7f9">
      <xsd:simpleType>
        <xsd:restriction base="dms:Lookup"/>
      </xsd:simpleType>
    </xsd:element>
    <xsd:element name="LocOverallPreviewStatusLookup" ma:index="78" nillable="true" ma:displayName="Loc Overall Preview Status" ma:default="" ma:list="{B02123C9-D1B3-425D-A38A-7FDEACDA3FC6}" ma:internalName="LocOverallPreviewStatusLookup" ma:readOnly="true" ma:showField="OverallPreviewStatus" ma:web="c66daf58-3c46-4c48-8560-c485e881f7f9">
      <xsd:simpleType>
        <xsd:restriction base="dms:Lookup"/>
      </xsd:simpleType>
    </xsd:element>
    <xsd:element name="LocOverallPublishStatusLookup" ma:index="79" nillable="true" ma:displayName="Loc Overall Publish Status" ma:default="" ma:list="{B02123C9-D1B3-425D-A38A-7FDEACDA3FC6}" ma:internalName="LocOverallPublishStatusLookup" ma:readOnly="true" ma:showField="OverallPublishStatus" ma:web="c66daf58-3c46-4c48-8560-c485e881f7f9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02123C9-D1B3-425D-A38A-7FDEACDA3FC6}" ma:internalName="LocProcessedForHandoffsLookup" ma:readOnly="true" ma:showField="ProcessedForHandoffs" ma:web="c66daf58-3c46-4c48-8560-c485e881f7f9">
      <xsd:simpleType>
        <xsd:restriction base="dms:Lookup"/>
      </xsd:simpleType>
    </xsd:element>
    <xsd:element name="LocProcessedForMarketsLookup" ma:index="82" nillable="true" ma:displayName="Loc Processed For Markets" ma:default="" ma:list="{B02123C9-D1B3-425D-A38A-7FDEACDA3FC6}" ma:internalName="LocProcessedForMarketsLookup" ma:readOnly="true" ma:showField="ProcessedForMarkets" ma:web="c66daf58-3c46-4c48-8560-c485e881f7f9">
      <xsd:simpleType>
        <xsd:restriction base="dms:Lookup"/>
      </xsd:simpleType>
    </xsd:element>
    <xsd:element name="LocPublishedDependentAssetsLookup" ma:index="83" nillable="true" ma:displayName="Loc Published Dependent Assets" ma:default="" ma:list="{B02123C9-D1B3-425D-A38A-7FDEACDA3FC6}" ma:internalName="LocPublishedDependentAssetsLookup" ma:readOnly="true" ma:showField="PublishedDependentAssets" ma:web="c66daf58-3c46-4c48-8560-c485e881f7f9">
      <xsd:simpleType>
        <xsd:restriction base="dms:Lookup"/>
      </xsd:simpleType>
    </xsd:element>
    <xsd:element name="LocPublishedLinkedAssetsLookup" ma:index="84" nillable="true" ma:displayName="Loc Published Linked Assets" ma:default="" ma:list="{B02123C9-D1B3-425D-A38A-7FDEACDA3FC6}" ma:internalName="LocPublishedLinkedAssetsLookup" ma:readOnly="true" ma:showField="PublishedLinkedAssets" ma:web="c66daf58-3c46-4c48-8560-c485e881f7f9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8612d4a4-f894-4474-9fef-d579f90c35e1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5EEE958E-8061-4FA6-908C-FF1913BBCE99}" ma:internalName="Markets" ma:readOnly="false" ma:showField="MarketNam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424DF09-D473-47CB-8F99-CE4C88C30A56}" ma:internalName="NumOfRatingsLookup" ma:readOnly="true" ma:showField="NumOfRatings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424DF09-D473-47CB-8F99-CE4C88C30A56}" ma:internalName="PublishStatusLookup" ma:readOnly="false" ma:showField="PublishStatus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8e26204e-beeb-4929-ac8b-f970debed3f2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a0cdb01e-f835-423d-bf84-41ea51f83b24}" ma:internalName="TaxCatchAll" ma:showField="CatchAllData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a0cdb01e-f835-423d-bf84-41ea51f83b24}" ma:internalName="TaxCatchAllLabel" ma:readOnly="true" ma:showField="CatchAllDataLabel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ea6d1-e150-4704-b47c-0a92d6aed386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485788-A8A7-4A59-A508-5F918119F4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4EFCE5-5CC1-4E77-B5FB-0F7093700E96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c66daf58-3c46-4c48-8560-c485e881f7f9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8e8ea6d1-e150-4704-b47c-0a92d6aed38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BA52DED-A535-4C7D-A695-EA7FCC47D0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6daf58-3c46-4c48-8560-c485e881f7f9"/>
    <ds:schemaRef ds:uri="8e8ea6d1-e150-4704-b47c-0a92d6aed3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tf02895269</Template>
  <TotalTime>0</TotalTime>
  <Words>994</Words>
  <Application>Microsoft Office PowerPoint</Application>
  <PresentationFormat>如螢幕大小 (4:3)</PresentationFormat>
  <Paragraphs>342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Salesforce Sans</vt:lpstr>
      <vt:lpstr>微軟正黑體</vt:lpstr>
      <vt:lpstr>新細明體</vt:lpstr>
      <vt:lpstr>標楷體</vt:lpstr>
      <vt:lpstr>Arial</vt:lpstr>
      <vt:lpstr>Cambria</vt:lpstr>
      <vt:lpstr>Times New Roman</vt:lpstr>
      <vt:lpstr>Wingdings</vt:lpstr>
      <vt:lpstr>Back to School 16x9</vt:lpstr>
      <vt:lpstr>學校日 親師座談</vt:lpstr>
      <vt:lpstr>班級經營</vt:lpstr>
      <vt:lpstr>108學年度四技二專升學榜單</vt:lpstr>
      <vt:lpstr>四技二專其他升學管道</vt:lpstr>
      <vt:lpstr>班級經營</vt:lpstr>
      <vt:lpstr>班級課表</vt:lpstr>
      <vt:lpstr>重要行事曆</vt:lpstr>
      <vt:lpstr>任課教師</vt:lpstr>
      <vt:lpstr>選舉兩位家長代表  請繳回滿意問卷調查表  謝謝 各位家長撥空參加          學校日活動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2017-08-07T03:26:23Z</dcterms:created>
  <dcterms:modified xsi:type="dcterms:W3CDTF">2019-09-19T05:25:40Z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0x0101009D4095AFEE790E42B52CF3AD35B999BF040086E71550AC00CE488731BAE03648ABFB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