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98" r:id="rId6"/>
    <p:sldId id="303" r:id="rId7"/>
    <p:sldId id="305" r:id="rId8"/>
    <p:sldId id="304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12" autoAdjust="0"/>
    <p:restoredTop sz="94637" autoAdjust="0"/>
  </p:normalViewPr>
  <p:slideViewPr>
    <p:cSldViewPr snapToGrid="0">
      <p:cViewPr varScale="1">
        <p:scale>
          <a:sx n="73" d="100"/>
          <a:sy n="73" d="100"/>
        </p:scale>
        <p:origin x="1020" y="66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20EA5F0D-C1DC-412F-A146-DDB3A74B588F}" type="datetimeFigureOut">
              <a:rPr lang="en-US" altLang="zh-TW"/>
              <a:t>3/16/2018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BAE14B8-3CC9-472D-9BC5-A84D80684DE2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8CDE508-72C8-4AB5-AA9C-1584D31690E0}" type="datetimeFigureOut">
              <a:t>2018/3/16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FB667E1-E601-4AAF-B95C-B25720D70A6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 latinLnBrk="0">
              <a:defRPr lang="zh-TW" sz="495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36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 latinLnBrk="0">
              <a:buNone/>
              <a:defRPr lang="zh-TW" sz="2100"/>
            </a:lvl2pPr>
            <a:lvl3pPr marL="685800" indent="0" algn="ctr" latinLnBrk="0">
              <a:buNone/>
              <a:defRPr lang="zh-TW" sz="1800"/>
            </a:lvl3pPr>
            <a:lvl4pPr marL="1028700" indent="0" algn="ctr" latinLnBrk="0">
              <a:buNone/>
              <a:defRPr lang="zh-TW" sz="1500"/>
            </a:lvl4pPr>
            <a:lvl5pPr marL="1371600" indent="0" algn="ctr" latinLnBrk="0">
              <a:buNone/>
              <a:defRPr lang="zh-TW" sz="1500"/>
            </a:lvl5pPr>
            <a:lvl6pPr marL="1714500" indent="0" algn="ctr" latinLnBrk="0">
              <a:buNone/>
              <a:defRPr lang="zh-TW" sz="1500"/>
            </a:lvl6pPr>
            <a:lvl7pPr marL="2057400" indent="0" algn="ctr" latinLnBrk="0">
              <a:buNone/>
              <a:defRPr lang="zh-TW" sz="1500"/>
            </a:lvl7pPr>
            <a:lvl8pPr marL="2400300" indent="0" algn="ctr" latinLnBrk="0">
              <a:buNone/>
              <a:defRPr lang="zh-TW" sz="1500"/>
            </a:lvl8pPr>
            <a:lvl9pPr marL="2743200" indent="0" algn="ctr" latinLnBrk="0">
              <a:buNone/>
              <a:defRPr lang="zh-TW" sz="15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grpSp>
        <p:nvGrpSpPr>
          <p:cNvPr id="4" name="群組中 3"/>
          <p:cNvGrpSpPr/>
          <p:nvPr userDrawn="1"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40" name="群組中 39"/>
          <p:cNvGrpSpPr/>
          <p:nvPr userDrawn="1"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49" name="手繪多邊形 500"/>
          <p:cNvSpPr>
            <a:spLocks/>
          </p:cNvSpPr>
          <p:nvPr userDrawn="1"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50" name="群組中 49"/>
          <p:cNvGrpSpPr/>
          <p:nvPr userDrawn="1"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59" name="手繪多邊形 413"/>
          <p:cNvSpPr>
            <a:spLocks/>
          </p:cNvSpPr>
          <p:nvPr userDrawn="1"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60" name="手繪多邊形 414"/>
          <p:cNvSpPr>
            <a:spLocks/>
          </p:cNvSpPr>
          <p:nvPr userDrawn="1"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61" name="群組中 5"/>
          <p:cNvGrpSpPr>
            <a:grpSpLocks noChangeAspect="1"/>
          </p:cNvGrpSpPr>
          <p:nvPr userDrawn="1"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81" name="群組中 33"/>
          <p:cNvGrpSpPr>
            <a:grpSpLocks noChangeAspect="1"/>
          </p:cNvGrpSpPr>
          <p:nvPr userDrawn="1"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87" name="群組中 43"/>
          <p:cNvGrpSpPr>
            <a:grpSpLocks noChangeAspect="1"/>
          </p:cNvGrpSpPr>
          <p:nvPr userDrawn="1"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4" name="群組中 93"/>
          <p:cNvGrpSpPr/>
          <p:nvPr userDrawn="1"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9" name="群組中 43"/>
          <p:cNvGrpSpPr>
            <a:grpSpLocks noChangeAspect="1"/>
          </p:cNvGrpSpPr>
          <p:nvPr userDrawn="1"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06" name="群組中 105"/>
          <p:cNvGrpSpPr/>
          <p:nvPr userDrawn="1"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15" name="手繪多邊形 8"/>
          <p:cNvSpPr>
            <a:spLocks/>
          </p:cNvSpPr>
          <p:nvPr userDrawn="1"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16" name="手繪多邊形 115"/>
          <p:cNvSpPr/>
          <p:nvPr userDrawn="1"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grpSp>
        <p:nvGrpSpPr>
          <p:cNvPr id="117" name="群組中 116"/>
          <p:cNvGrpSpPr/>
          <p:nvPr userDrawn="1"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46" name="群組中 5"/>
          <p:cNvGrpSpPr>
            <a:grpSpLocks noChangeAspect="1"/>
          </p:cNvGrpSpPr>
          <p:nvPr userDrawn="1"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71" name="群組中 64"/>
          <p:cNvGrpSpPr>
            <a:grpSpLocks noChangeAspect="1"/>
          </p:cNvGrpSpPr>
          <p:nvPr userDrawn="1"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2018/3/16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2018/3/16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2018/3/16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 latinLnBrk="0">
              <a:defRPr lang="zh-TW" sz="39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1800" cap="none" baseline="0">
                <a:solidFill>
                  <a:schemeClr val="tx1"/>
                </a:solidFill>
              </a:defRPr>
            </a:lvl1pPr>
            <a:lvl2pPr marL="342900" indent="0" latinLnBrk="0">
              <a:buNone/>
              <a:defRPr lang="zh-TW"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latinLnBrk="0">
              <a:buNone/>
              <a:defRPr lang="zh-TW"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2018/3/16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350"/>
            </a:lvl6pPr>
            <a:lvl7pPr latinLnBrk="0">
              <a:defRPr lang="zh-TW" sz="1350"/>
            </a:lvl7pPr>
            <a:lvl8pPr latinLnBrk="0">
              <a:defRPr lang="zh-TW" sz="1350"/>
            </a:lvl8pPr>
            <a:lvl9pPr latinLnBrk="0">
              <a:defRPr lang="zh-TW"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350"/>
            </a:lvl6pPr>
            <a:lvl7pPr latinLnBrk="0">
              <a:defRPr lang="zh-TW" sz="1350"/>
            </a:lvl7pPr>
            <a:lvl8pPr latinLnBrk="0">
              <a:defRPr lang="zh-TW" sz="1350"/>
            </a:lvl8pPr>
            <a:lvl9pPr latinLnBrk="0">
              <a:defRPr lang="zh-TW"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F12952B5-7A2F-4CC8-B7CE-9234E21C2837}" type="datetime1">
              <a:t>2018/3/16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5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5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CE1DA07A-9201-4B4B-BAF2-015AFA30F520}" type="datetime1">
              <a:t>2018/3/16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 latinLnBrk="0">
              <a:defRPr lang="zh-TW"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894" name="手繪多邊形 92"/>
          <p:cNvSpPr>
            <a:spLocks/>
          </p:cNvSpPr>
          <p:nvPr userDrawn="1"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95" name="手繪多邊形 50"/>
          <p:cNvSpPr>
            <a:spLocks/>
          </p:cNvSpPr>
          <p:nvPr userDrawn="1"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96" name="手繪多邊形 51"/>
          <p:cNvSpPr>
            <a:spLocks/>
          </p:cNvSpPr>
          <p:nvPr userDrawn="1"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897" name="群組中 69"/>
          <p:cNvGrpSpPr>
            <a:grpSpLocks noChangeAspect="1"/>
          </p:cNvGrpSpPr>
          <p:nvPr userDrawn="1"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898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99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0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1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7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8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9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0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1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2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3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4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5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6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7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8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9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0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1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2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3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4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5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6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7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8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9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0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1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2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3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4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5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6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7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8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9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0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1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2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3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4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5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6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7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8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9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0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1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2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3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4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5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6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7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8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9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0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1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2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3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4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5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6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7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8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9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0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1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2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3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4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5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6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7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8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9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0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81" name="群組中 69"/>
          <p:cNvGrpSpPr>
            <a:grpSpLocks noChangeAspect="1"/>
          </p:cNvGrpSpPr>
          <p:nvPr userDrawn="1"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82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3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4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5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6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7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8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9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0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1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2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3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4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5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6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7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8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9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0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1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2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3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4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5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6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7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8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9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0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1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2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3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4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5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6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7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8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9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0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1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2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3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4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5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6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7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8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9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0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1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2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3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4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5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6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7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8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9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0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1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2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3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4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5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6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7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8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9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0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1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2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3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4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5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6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7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8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9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0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1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2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3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4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065" name="群組中 69"/>
          <p:cNvGrpSpPr>
            <a:grpSpLocks noChangeAspect="1"/>
          </p:cNvGrpSpPr>
          <p:nvPr userDrawn="1"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066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7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8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9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0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1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2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3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4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5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6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7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8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9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0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1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2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3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4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5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6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7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8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9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0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1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2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3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4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5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6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7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8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9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0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1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2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3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4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5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6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7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8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9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0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1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2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3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4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5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6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7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8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9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0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1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2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3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4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5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6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7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8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9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0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1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2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3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4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5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6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7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8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9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0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1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2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3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4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5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6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7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148" name="群組中 50"/>
          <p:cNvGrpSpPr>
            <a:grpSpLocks noChangeAspect="1"/>
          </p:cNvGrpSpPr>
          <p:nvPr userDrawn="1"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1149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0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1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2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3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4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5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6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7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8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9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0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1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/>
                </a:solidFill>
              </a:endParaRPr>
            </a:p>
          </p:txBody>
        </p:sp>
        <p:sp>
          <p:nvSpPr>
            <p:cNvPr id="1162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3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4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5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/>
                </a:solidFill>
              </a:endParaRPr>
            </a:p>
          </p:txBody>
        </p:sp>
        <p:sp>
          <p:nvSpPr>
            <p:cNvPr id="1166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7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8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9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0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1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2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3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4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5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6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177" name="群組中 5"/>
          <p:cNvGrpSpPr>
            <a:grpSpLocks noChangeAspect="1"/>
          </p:cNvGrpSpPr>
          <p:nvPr userDrawn="1"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1178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9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0" name="手繪多邊形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1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2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3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4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5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6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7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8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9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0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1" name="手繪多邊形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2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3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4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5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6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7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198" name="手繪多邊形 52"/>
          <p:cNvSpPr>
            <a:spLocks/>
          </p:cNvSpPr>
          <p:nvPr userDrawn="1"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1199" name="群組中 29"/>
          <p:cNvGrpSpPr>
            <a:grpSpLocks noChangeAspect="1"/>
          </p:cNvGrpSpPr>
          <p:nvPr userDrawn="1"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1200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1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2" name="手繪多邊形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3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4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5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6" name="手繪多邊形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7" name="手繪多邊形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8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9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0" name="手繪多邊形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1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2" name="手繪多邊形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3" name="手繪多邊形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4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5" name="手繪多邊形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6" name="手繪多邊形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7" name="手繪多邊形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8" name="手繪多邊形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9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0" name="手繪多邊形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1" name="手繪多邊形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2" name="手繪多邊形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3" name="手繪多邊形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4" name="手繪多邊形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5" name="手繪多邊形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6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7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8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9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0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1" name="手繪多邊形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2" name="手繪多邊形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3" name="手繪多邊形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4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5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236" name="群組中 347"/>
          <p:cNvGrpSpPr/>
          <p:nvPr userDrawn="1"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1237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1263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4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5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6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7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8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9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0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1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2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3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4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5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6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7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8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9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0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1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2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3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4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5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6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7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8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9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0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1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2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3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4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5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6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7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8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9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0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1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2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3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4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5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6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7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8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9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38" name="群組中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1254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5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6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7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8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9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0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1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2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39" name="群組中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1247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8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9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0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1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2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3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40" name="群組中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1241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2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3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4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5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6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</p:grpSp>
      <p:grpSp>
        <p:nvGrpSpPr>
          <p:cNvPr id="1310" name="群組中 52"/>
          <p:cNvGrpSpPr>
            <a:grpSpLocks noChangeAspect="1"/>
          </p:cNvGrpSpPr>
          <p:nvPr userDrawn="1"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1311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2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3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4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5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6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7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8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319" name="群組中 52"/>
          <p:cNvGrpSpPr>
            <a:grpSpLocks noChangeAspect="1"/>
          </p:cNvGrpSpPr>
          <p:nvPr userDrawn="1"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132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328" name="群組中 66"/>
          <p:cNvGrpSpPr>
            <a:grpSpLocks noChangeAspect="1"/>
          </p:cNvGrpSpPr>
          <p:nvPr userDrawn="1"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1329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0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1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2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3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4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5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6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337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</p:spPr>
        <p:txBody>
          <a:bodyPr/>
          <a:lstStyle/>
          <a:p>
            <a:fld id="{9E583DDF-CA54-461A-A486-592D2374C532}" type="datetimeFigureOut">
              <a:rPr lang="en-US"/>
              <a:t>3/16/2018</a:t>
            </a:fld>
            <a:endParaRPr/>
          </a:p>
        </p:txBody>
      </p:sp>
      <p:sp>
        <p:nvSpPr>
          <p:cNvPr id="1338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</p:spPr>
        <p:txBody>
          <a:bodyPr/>
          <a:lstStyle/>
          <a:p>
            <a:endParaRPr/>
          </a:p>
        </p:txBody>
      </p:sp>
      <p:sp>
        <p:nvSpPr>
          <p:cNvPr id="1339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</p:spPr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2018/3/16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255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050"/>
            </a:lvl6pPr>
            <a:lvl7pPr latinLnBrk="0">
              <a:defRPr lang="zh-TW" sz="1050"/>
            </a:lvl7pPr>
            <a:lvl8pPr latinLnBrk="0">
              <a:defRPr lang="zh-TW" sz="1050"/>
            </a:lvl8pPr>
            <a:lvl9pPr latinLnBrk="0">
              <a:defRPr lang="zh-TW" sz="10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TW" sz="1200"/>
            </a:lvl1pPr>
            <a:lvl2pPr marL="342900" indent="0" latinLnBrk="0">
              <a:buNone/>
              <a:defRPr lang="zh-TW" sz="900"/>
            </a:lvl2pPr>
            <a:lvl3pPr marL="685800" indent="0" latinLnBrk="0">
              <a:buNone/>
              <a:defRPr lang="zh-TW" sz="750"/>
            </a:lvl3pPr>
            <a:lvl4pPr marL="1028700" indent="0" latinLnBrk="0">
              <a:buNone/>
              <a:defRPr lang="zh-TW" sz="675"/>
            </a:lvl4pPr>
            <a:lvl5pPr marL="1371600" indent="0" latinLnBrk="0">
              <a:buNone/>
              <a:defRPr lang="zh-TW" sz="675"/>
            </a:lvl5pPr>
            <a:lvl6pPr marL="1714500" indent="0" latinLnBrk="0">
              <a:buNone/>
              <a:defRPr lang="zh-TW" sz="675"/>
            </a:lvl6pPr>
            <a:lvl7pPr marL="2057400" indent="0" latinLnBrk="0">
              <a:buNone/>
              <a:defRPr lang="zh-TW" sz="675"/>
            </a:lvl7pPr>
            <a:lvl8pPr marL="2400300" indent="0" latinLnBrk="0">
              <a:buNone/>
              <a:defRPr lang="zh-TW" sz="675"/>
            </a:lvl8pPr>
            <a:lvl9pPr marL="2743200" indent="0" latinLnBrk="0">
              <a:buNone/>
              <a:defRPr lang="zh-TW"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2018/3/16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255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1500">
                <a:solidFill>
                  <a:schemeClr val="tx1"/>
                </a:solidFill>
              </a:defRPr>
            </a:lvl1pPr>
            <a:lvl2pPr marL="342900" indent="0" latinLnBrk="0">
              <a:buNone/>
              <a:defRPr lang="zh-TW" sz="2100"/>
            </a:lvl2pPr>
            <a:lvl3pPr marL="685800" indent="0" latinLnBrk="0">
              <a:buNone/>
              <a:defRPr lang="zh-TW" sz="1800"/>
            </a:lvl3pPr>
            <a:lvl4pPr marL="1028700" indent="0" latinLnBrk="0">
              <a:buNone/>
              <a:defRPr lang="zh-TW" sz="1500"/>
            </a:lvl4pPr>
            <a:lvl5pPr marL="1371600" indent="0" latinLnBrk="0">
              <a:buNone/>
              <a:defRPr lang="zh-TW" sz="1500"/>
            </a:lvl5pPr>
            <a:lvl6pPr marL="1714500" indent="0" latinLnBrk="0">
              <a:buNone/>
              <a:defRPr lang="zh-TW" sz="1500"/>
            </a:lvl6pPr>
            <a:lvl7pPr marL="2057400" indent="0" latinLnBrk="0">
              <a:buNone/>
              <a:defRPr lang="zh-TW" sz="1500"/>
            </a:lvl7pPr>
            <a:lvl8pPr marL="2400300" indent="0" latinLnBrk="0">
              <a:buNone/>
              <a:defRPr lang="zh-TW" sz="1500"/>
            </a:lvl8pPr>
            <a:lvl9pPr marL="2743200" indent="0" latinLnBrk="0">
              <a:buNone/>
              <a:defRPr lang="zh-TW" sz="1500"/>
            </a:lvl9pPr>
          </a:lstStyle>
          <a:p>
            <a:r>
              <a:rPr lang="zh-TW" altLang="en-US" smtClean="0"/>
              <a:t>按一下圖示以新增圖片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TW" sz="1200"/>
            </a:lvl1pPr>
            <a:lvl2pPr marL="342900" indent="0" latinLnBrk="0">
              <a:buNone/>
              <a:defRPr lang="zh-TW" sz="900"/>
            </a:lvl2pPr>
            <a:lvl3pPr marL="685800" indent="0" latinLnBrk="0">
              <a:buNone/>
              <a:defRPr lang="zh-TW" sz="750"/>
            </a:lvl3pPr>
            <a:lvl4pPr marL="1028700" indent="0" latinLnBrk="0">
              <a:buNone/>
              <a:defRPr lang="zh-TW" sz="675"/>
            </a:lvl4pPr>
            <a:lvl5pPr marL="1371600" indent="0" latinLnBrk="0">
              <a:buNone/>
              <a:defRPr lang="zh-TW" sz="675"/>
            </a:lvl5pPr>
            <a:lvl6pPr marL="1714500" indent="0" latinLnBrk="0">
              <a:buNone/>
              <a:defRPr lang="zh-TW" sz="675"/>
            </a:lvl6pPr>
            <a:lvl7pPr marL="2057400" indent="0" latinLnBrk="0">
              <a:buNone/>
              <a:defRPr lang="zh-TW" sz="675"/>
            </a:lvl7pPr>
            <a:lvl8pPr marL="2400300" indent="0" latinLnBrk="0">
              <a:buNone/>
              <a:defRPr lang="zh-TW" sz="675"/>
            </a:lvl8pPr>
            <a:lvl9pPr marL="2743200" indent="0" latinLnBrk="0">
              <a:buNone/>
              <a:defRPr lang="zh-TW"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2018/3/16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134" name="手繪多邊形 50"/>
          <p:cNvSpPr>
            <a:spLocks/>
          </p:cNvSpPr>
          <p:nvPr userDrawn="1"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" name="手繪多邊形 51"/>
          <p:cNvSpPr>
            <a:spLocks/>
          </p:cNvSpPr>
          <p:nvPr userDrawn="1"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手繪多邊形 51"/>
          <p:cNvSpPr>
            <a:spLocks/>
          </p:cNvSpPr>
          <p:nvPr userDrawn="1"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7" name="群組中 66"/>
          <p:cNvGrpSpPr>
            <a:grpSpLocks noChangeAspect="1"/>
          </p:cNvGrpSpPr>
          <p:nvPr userDrawn="1"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6" name="群組中 18"/>
          <p:cNvGrpSpPr/>
          <p:nvPr userDrawn="1"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14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8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9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0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1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2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53" name="群組中 5"/>
          <p:cNvGrpSpPr>
            <a:grpSpLocks noChangeAspect="1"/>
          </p:cNvGrpSpPr>
          <p:nvPr userDrawn="1"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15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7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8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1" name="群組中 16"/>
          <p:cNvGrpSpPr>
            <a:grpSpLocks noChangeAspect="1"/>
          </p:cNvGrpSpPr>
          <p:nvPr userDrawn="1"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16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5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0" name="群組中 28"/>
          <p:cNvGrpSpPr>
            <a:grpSpLocks noChangeAspect="1"/>
          </p:cNvGrpSpPr>
          <p:nvPr userDrawn="1"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17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2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3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5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8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9" name="群組中 52"/>
          <p:cNvGrpSpPr>
            <a:grpSpLocks noChangeAspect="1"/>
          </p:cNvGrpSpPr>
          <p:nvPr userDrawn="1"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18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88" name="群組中 64"/>
          <p:cNvGrpSpPr>
            <a:grpSpLocks noChangeAspect="1"/>
          </p:cNvGrpSpPr>
          <p:nvPr userDrawn="1"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18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1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4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9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E583DDF-CA54-461A-A486-592D2374C532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19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none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19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25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100000"/>
        </a:lnSpc>
        <a:spcBef>
          <a:spcPts val="13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44577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3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68580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92583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16586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orient="horz" pos="3552" userDrawn="1">
          <p15:clr>
            <a:srgbClr val="F26B43"/>
          </p15:clr>
        </p15:guide>
        <p15:guide id="5" pos="5040" userDrawn="1">
          <p15:clr>
            <a:srgbClr val="F26B43"/>
          </p15:clr>
        </p15:guide>
        <p15:guide id="6" pos="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ivs.tp.edu.tw/" TargetMode="External"/><Relationship Id="rId2" Type="http://schemas.openxmlformats.org/officeDocument/2006/relationships/hyperlink" Target="http://elec.taivs.tp.edu.tw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96614" y="418113"/>
            <a:ext cx="7020314" cy="2263258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學校日 親師</a:t>
            </a:r>
            <a:r>
              <a:rPr lang="zh-TW" alt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座談</a:t>
            </a:r>
            <a:endParaRPr lang="zh-TW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329676" y="2941446"/>
            <a:ext cx="5187252" cy="17716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n w="22225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歡迎蒞臨  </a:t>
            </a:r>
            <a:r>
              <a:rPr lang="zh-TW" altLang="en-US" sz="4800" b="1" dirty="0" smtClean="0">
                <a:ln w="22225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電一</a:t>
            </a:r>
            <a:r>
              <a:rPr lang="zh-TW" altLang="en-US" sz="4800" b="1" dirty="0">
                <a:ln w="22225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甲</a:t>
            </a:r>
            <a:endParaRPr lang="zh-TW" sz="4800" b="1" dirty="0">
              <a:ln w="22225">
                <a:noFill/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313" y="2892460"/>
            <a:ext cx="588752" cy="79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班級經營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5365" y="1127039"/>
            <a:ext cx="45046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zh-TW" altLang="en-US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</a:p>
          <a:p>
            <a:endParaRPr lang="en-US" altLang="zh-TW" sz="36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Salesforce Sans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11692"/>
              </p:ext>
            </p:extLst>
          </p:nvPr>
        </p:nvGraphicFramePr>
        <p:xfrm>
          <a:off x="571499" y="1852024"/>
          <a:ext cx="7421799" cy="239753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712206">
                  <a:extLst>
                    <a:ext uri="{9D8B030D-6E8A-4147-A177-3AD203B41FA5}">
                      <a16:colId xmlns:a16="http://schemas.microsoft.com/office/drawing/2014/main" val="3287087076"/>
                    </a:ext>
                  </a:extLst>
                </a:gridCol>
                <a:gridCol w="5709593">
                  <a:extLst>
                    <a:ext uri="{9D8B030D-6E8A-4147-A177-3AD203B41FA5}">
                      <a16:colId xmlns:a16="http://schemas.microsoft.com/office/drawing/2014/main" val="3951455479"/>
                    </a:ext>
                  </a:extLst>
                </a:gridCol>
              </a:tblGrid>
              <a:tr h="9627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電話連絡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（辦公室）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02-27091630  </a:t>
                      </a:r>
                      <a:r>
                        <a:rPr lang="en-US" altLang="zh-TW" sz="2000" b="1" kern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ext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2000" b="1" kern="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2116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（手    機）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0937-932-187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3857718"/>
                  </a:ext>
                </a:extLst>
              </a:tr>
              <a:tr h="745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電子郵件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changyh@taivs.tp.edu.tw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079509"/>
                  </a:ext>
                </a:extLst>
              </a:tr>
              <a:tr h="6888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網站資訊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電機科網站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2"/>
                        </a:rPr>
                        <a:t>http://elec.taivs.tp.edu.tw/</a:t>
                      </a:r>
                      <a:endParaRPr lang="en-US" altLang="zh-TW" sz="2000" b="1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大安高工網站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3"/>
                        </a:rPr>
                        <a:t>http://www.taivs.tp.edu.tw/</a:t>
                      </a:r>
                      <a:endParaRPr lang="en-US" altLang="zh-TW" sz="2000" b="1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0178676"/>
                  </a:ext>
                </a:extLst>
              </a:tr>
            </a:tbl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442" y="4519566"/>
            <a:ext cx="1319787" cy="1493523"/>
          </a:xfrm>
          <a:prstGeom prst="rect">
            <a:avLst/>
          </a:prstGeom>
          <a:ln>
            <a:noFill/>
          </a:ln>
          <a:effectLst>
            <a:outerShdw blurRad="63500" sx="102000" sy="102000" algn="tl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9376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班級課表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5" name="Group 8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621051"/>
              </p:ext>
            </p:extLst>
          </p:nvPr>
        </p:nvGraphicFramePr>
        <p:xfrm>
          <a:off x="947058" y="1186962"/>
          <a:ext cx="7046241" cy="428431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4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404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 期</a:t>
                      </a: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早自習 </a:t>
                      </a: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7:40-8:10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班級：電機一甲</a:t>
                      </a: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4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09:10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  <a:endParaRPr lang="zh-TW" altLang="zh-TW" sz="120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方雅靜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體育</a:t>
                      </a: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林建勳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方雅靜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班會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益華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基本電學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10:10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基本電學實習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湯郁豪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體育</a:t>
                      </a: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林建勳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鄭吉棠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美術</a:t>
                      </a:r>
                      <a:endParaRPr lang="en-US" altLang="zh-TW" sz="1100" b="1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潘莉莉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基本電學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11:10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基本電學實習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湯郁豪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u="none" strike="noStrike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 </a:t>
                      </a: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林淑芬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u="none" strike="noStrike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 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鄭筱瑩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美術</a:t>
                      </a:r>
                      <a:endParaRPr lang="en-US" altLang="zh-TW" sz="1100" b="1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潘莉莉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u="none" strike="noStrike" kern="100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  <a:r>
                        <a:rPr lang="en-US" sz="1100" b="1" u="none" strike="noStrik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林淑芬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12:10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基本電學實習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湯郁豪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u="none" strike="noStrike" kern="100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  <a:r>
                        <a:rPr lang="en-US" sz="1100" b="1" u="none" strike="noStrik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林淑芬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u="none" strike="noStrike" kern="100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</a:t>
                      </a:r>
                      <a:r>
                        <a:rPr lang="en-US" sz="1100" b="1" u="none" strike="noStrik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鄭筱瑩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u="none" strike="noStrike" kern="100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  <a:r>
                        <a:rPr lang="en-US" sz="1100" b="1" u="none" strike="noStrik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林淑芬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國防教育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張志銘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4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基礎配學實習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湯郁豪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u="none" strike="noStrike" kern="100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</a:t>
                      </a:r>
                      <a:r>
                        <a:rPr lang="en-US" sz="1100" b="1" u="none" strike="noStrik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鄭筱瑩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周素如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  <a:r>
                        <a:rPr lang="en-US" altLang="zh-TW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周素如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綜合活動</a:t>
                      </a: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15:00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基礎配學實習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湯郁豪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方雅靜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基本電學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u="none" strike="noStrike" kern="100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</a:t>
                      </a:r>
                      <a:r>
                        <a:rPr lang="en-US" sz="1100" b="1" u="none" strike="noStrik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鄭筱瑩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綜合活動</a:t>
                      </a:r>
                      <a: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9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2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16:00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基礎配學實習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湯郁豪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  <a:endParaRPr lang="zh-TW" altLang="zh-TW" sz="120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方雅靜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基本電學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張益華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</a:t>
                      </a:r>
                      <a:endParaRPr lang="zh-TW" altLang="zh-TW" sz="120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鄭吉棠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鄭吉棠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539" y="4565830"/>
            <a:ext cx="1319787" cy="1493523"/>
          </a:xfrm>
          <a:prstGeom prst="rect">
            <a:avLst/>
          </a:prstGeom>
          <a:ln>
            <a:noFill/>
          </a:ln>
          <a:effectLst>
            <a:outerShdw blurRad="63500" sx="102000" sy="102000" algn="tl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6250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重要行事曆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539" y="4565830"/>
            <a:ext cx="1319787" cy="1493523"/>
          </a:xfrm>
          <a:prstGeom prst="rect">
            <a:avLst/>
          </a:prstGeom>
          <a:ln>
            <a:noFill/>
          </a:ln>
          <a:effectLst>
            <a:outerShdw blurRad="63500" sx="102000" sy="102000" algn="tl" rotWithShape="0">
              <a:srgbClr val="000000"/>
            </a:outerShdw>
          </a:effectLst>
        </p:spPr>
      </p:pic>
      <p:sp>
        <p:nvSpPr>
          <p:cNvPr id="2" name="矩形 1"/>
          <p:cNvSpPr/>
          <p:nvPr/>
        </p:nvSpPr>
        <p:spPr>
          <a:xfrm>
            <a:off x="1786617" y="1311029"/>
            <a:ext cx="517588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3/26-3/7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第一次期中考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3/31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高一熱舞比賽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4/14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校慶園遊會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月底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工配學科測驗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5/14-5/15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第二次期中考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5/24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專業科目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6/4  6/11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工配術科檢定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6/27-6/28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期末考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46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任課教師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442" y="4519566"/>
            <a:ext cx="1319787" cy="1493523"/>
          </a:xfrm>
          <a:prstGeom prst="rect">
            <a:avLst/>
          </a:prstGeom>
          <a:ln>
            <a:noFill/>
          </a:ln>
          <a:effectLst>
            <a:outerShdw blurRad="63500" sx="102000" sy="102000" algn="tl" rotWithShape="0">
              <a:srgbClr val="000000"/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1445079" y="1263052"/>
            <a:ext cx="577215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國文：</a:t>
            </a:r>
            <a:r>
              <a:rPr lang="zh-TW" altLang="en-US" sz="24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林淑芬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        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鄭筱瑩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 2" panose="05020102010507070707" pitchFamily="18" charset="2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方雅靜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基本電學：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張益華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基電實習：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張益華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 、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湯郁豪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歷史：</a:t>
            </a:r>
            <a:r>
              <a:rPr lang="zh-TW" altLang="en-US" sz="24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周素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基礎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物理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鄭吉棠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美術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潘莉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莉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全民國防教育：</a:t>
            </a:r>
            <a:r>
              <a:rPr lang="zh-TW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張志銘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教官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體育：</a:t>
            </a:r>
            <a:r>
              <a:rPr lang="zh-TW" altLang="zh-TW" sz="24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林建勳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17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8541" y="943177"/>
            <a:ext cx="7307579" cy="3507549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1" dirty="0">
                <a:ln w="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請繳回滿意問卷調查表</a:t>
            </a:r>
            <a:r>
              <a:rPr lang="zh-TW" altLang="en-US" sz="2400" b="1" dirty="0">
                <a:ln w="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zh-TW" altLang="en-US" sz="2400" b="1" dirty="0">
                <a:ln w="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zh-TW" altLang="en-US" dirty="0">
                <a:ln>
                  <a:solidFill>
                    <a:schemeClr val="accent2">
                      <a:lumMod val="75000"/>
                    </a:schemeClr>
                  </a:solidFill>
                </a:ln>
                <a:ea typeface="標楷體" panose="03000509000000000000" pitchFamily="65" charset="-120"/>
              </a:rPr>
              <a:t/>
            </a:r>
            <a:br>
              <a:rPr lang="zh-TW" altLang="en-US" dirty="0">
                <a:ln>
                  <a:solidFill>
                    <a:schemeClr val="accent2">
                      <a:lumMod val="75000"/>
                    </a:schemeClr>
                  </a:solidFill>
                </a:ln>
                <a:ea typeface="標楷體" panose="03000509000000000000" pitchFamily="65" charset="-120"/>
              </a:rPr>
            </a:br>
            <a:r>
              <a:rPr lang="zh-TW" altLang="en-US" sz="48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謝謝 各位</a:t>
            </a:r>
            <a:r>
              <a:rPr lang="zh-TW" altLang="en-US" sz="48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家長撥</a:t>
            </a:r>
            <a:r>
              <a:rPr lang="zh-TW" altLang="en-US" sz="48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空參加</a:t>
            </a:r>
            <a:r>
              <a:rPr lang="en-US" altLang="zh-TW" sz="48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zh-TW" sz="48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altLang="zh-TW" sz="48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zh-TW" sz="48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</a:t>
            </a:r>
            <a:r>
              <a:rPr lang="zh-TW" altLang="en-US" sz="48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學校</a:t>
            </a:r>
            <a:r>
              <a:rPr lang="zh-TW" altLang="en-US" sz="48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日活動</a:t>
            </a:r>
            <a:r>
              <a:rPr lang="zh-TW" altLang="en-US" sz="4800" b="1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/>
            </a:r>
            <a:br>
              <a:rPr lang="zh-TW" altLang="en-US" sz="4800" b="1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</a:br>
            <a:endParaRPr lang="zh-TW" b="1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9D4095AFEE790E42B52CF3AD35B999BF040086E71550AC00CE488731BAE03648ABFB" ma:contentTypeVersion="69" ma:contentTypeDescription="Create a new document." ma:contentTypeScope="" ma:versionID="19c8e0d4ec850202fc84bb6df7d27d5a">
  <xsd:schema xmlns:xsd="http://www.w3.org/2001/XMLSchema" xmlns:xs="http://www.w3.org/2001/XMLSchema" xmlns:p="http://schemas.microsoft.com/office/2006/metadata/properties" xmlns:ns2="c66daf58-3c46-4c48-8560-c485e881f7f9" xmlns:ns3="8e8ea6d1-e150-4704-b47c-0a92d6aed386" targetNamespace="http://schemas.microsoft.com/office/2006/metadata/properties" ma:root="true" ma:fieldsID="61474f05e94678c8e4bfc6326c72eb04" ns2:_="" ns3:_="">
    <xsd:import namespace="c66daf58-3c46-4c48-8560-c485e881f7f9"/>
    <xsd:import namespace="8e8ea6d1-e150-4704-b47c-0a92d6aed38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daf58-3c46-4c48-8560-c485e881f7f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7395a81f-9577-418e-910a-32f7a61cddb7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5EEE958E-8061-4FA6-908C-FF1913BBCE99}" ma:internalName="CSXSubmissionMarket" ma:readOnly="false" ma:showField="MarketName" ma:web="c66daf58-3c46-4c48-8560-c485e881f7f9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c3aa597f-d352-4d18-b6bb-dd7b199309e2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424DF09-D473-47CB-8F99-CE4C88C30A56}" ma:internalName="InProjectListLookup" ma:readOnly="true" ma:showField="InProjectLis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c392861a-3365-44e0-a108-b907e1530f9f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424DF09-D473-47CB-8F99-CE4C88C30A56}" ma:internalName="LastCompleteVersionLookup" ma:readOnly="true" ma:showField="LastComplete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424DF09-D473-47CB-8F99-CE4C88C30A56}" ma:internalName="LastPreviewErrorLookup" ma:readOnly="true" ma:showField="LastPreview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424DF09-D473-47CB-8F99-CE4C88C30A56}" ma:internalName="LastPreviewResultLookup" ma:readOnly="true" ma:showField="LastPreview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424DF09-D473-47CB-8F99-CE4C88C30A56}" ma:internalName="LastPreviewAttemptDateLookup" ma:readOnly="true" ma:showField="LastPreview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424DF09-D473-47CB-8F99-CE4C88C30A56}" ma:internalName="LastPreviewedByLookup" ma:readOnly="true" ma:showField="LastPreview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424DF09-D473-47CB-8F99-CE4C88C30A56}" ma:internalName="LastPreviewTimeLookup" ma:readOnly="true" ma:showField="LastPreview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424DF09-D473-47CB-8F99-CE4C88C30A56}" ma:internalName="LastPreviewVersionLookup" ma:readOnly="true" ma:showField="LastPreview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424DF09-D473-47CB-8F99-CE4C88C30A56}" ma:internalName="LastPublishErrorLookup" ma:readOnly="true" ma:showField="LastPublish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424DF09-D473-47CB-8F99-CE4C88C30A56}" ma:internalName="LastPublishResultLookup" ma:readOnly="true" ma:showField="LastPublish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424DF09-D473-47CB-8F99-CE4C88C30A56}" ma:internalName="LastPublishAttemptDateLookup" ma:readOnly="true" ma:showField="LastPublish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424DF09-D473-47CB-8F99-CE4C88C30A56}" ma:internalName="LastPublishedByLookup" ma:readOnly="true" ma:showField="LastPublish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424DF09-D473-47CB-8F99-CE4C88C30A56}" ma:internalName="LastPublishTimeLookup" ma:readOnly="true" ma:showField="LastPublish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424DF09-D473-47CB-8F99-CE4C88C30A56}" ma:internalName="LastPublishVersionLookup" ma:readOnly="true" ma:showField="LastPublish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02123C9-D1B3-425D-A38A-7FDEACDA3FC6}" ma:internalName="LocLastLocAttemptVersionLookup" ma:readOnly="false" ma:showField="LastLocAttemptVersion" ma:web="c66daf58-3c46-4c48-8560-c485e881f7f9">
      <xsd:simpleType>
        <xsd:restriction base="dms:Lookup"/>
      </xsd:simpleType>
    </xsd:element>
    <xsd:element name="LocLastLocAttemptVersionTypeLookup" ma:index="72" nillable="true" ma:displayName="Loc Last Loc Attempt Version Type" ma:default="" ma:list="{B02123C9-D1B3-425D-A38A-7FDEACDA3FC6}" ma:internalName="LocLastLocAttemptVersionTypeLookup" ma:readOnly="true" ma:showField="LastLocAttemptVersionType" ma:web="c66daf58-3c46-4c48-8560-c485e881f7f9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02123C9-D1B3-425D-A38A-7FDEACDA3FC6}" ma:internalName="LocNewPublishedVersionLookup" ma:readOnly="true" ma:showField="NewPublishedVersion" ma:web="c66daf58-3c46-4c48-8560-c485e881f7f9">
      <xsd:simpleType>
        <xsd:restriction base="dms:Lookup"/>
      </xsd:simpleType>
    </xsd:element>
    <xsd:element name="LocOverallHandbackStatusLookup" ma:index="76" nillable="true" ma:displayName="Loc Overall Handback Status" ma:default="" ma:list="{B02123C9-D1B3-425D-A38A-7FDEACDA3FC6}" ma:internalName="LocOverallHandbackStatusLookup" ma:readOnly="true" ma:showField="OverallHandbackStatus" ma:web="c66daf58-3c46-4c48-8560-c485e881f7f9">
      <xsd:simpleType>
        <xsd:restriction base="dms:Lookup"/>
      </xsd:simpleType>
    </xsd:element>
    <xsd:element name="LocOverallLocStatusLookup" ma:index="77" nillable="true" ma:displayName="Loc Overall Localize Status" ma:default="" ma:list="{B02123C9-D1B3-425D-A38A-7FDEACDA3FC6}" ma:internalName="LocOverallLocStatusLookup" ma:readOnly="true" ma:showField="OverallLocStatus" ma:web="c66daf58-3c46-4c48-8560-c485e881f7f9">
      <xsd:simpleType>
        <xsd:restriction base="dms:Lookup"/>
      </xsd:simpleType>
    </xsd:element>
    <xsd:element name="LocOverallPreviewStatusLookup" ma:index="78" nillable="true" ma:displayName="Loc Overall Preview Status" ma:default="" ma:list="{B02123C9-D1B3-425D-A38A-7FDEACDA3FC6}" ma:internalName="LocOverallPreviewStatusLookup" ma:readOnly="true" ma:showField="OverallPreviewStatus" ma:web="c66daf58-3c46-4c48-8560-c485e881f7f9">
      <xsd:simpleType>
        <xsd:restriction base="dms:Lookup"/>
      </xsd:simpleType>
    </xsd:element>
    <xsd:element name="LocOverallPublishStatusLookup" ma:index="79" nillable="true" ma:displayName="Loc Overall Publish Status" ma:default="" ma:list="{B02123C9-D1B3-425D-A38A-7FDEACDA3FC6}" ma:internalName="LocOverallPublishStatusLookup" ma:readOnly="true" ma:showField="OverallPublishStatus" ma:web="c66daf58-3c46-4c48-8560-c485e881f7f9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02123C9-D1B3-425D-A38A-7FDEACDA3FC6}" ma:internalName="LocProcessedForHandoffsLookup" ma:readOnly="true" ma:showField="ProcessedForHandoffs" ma:web="c66daf58-3c46-4c48-8560-c485e881f7f9">
      <xsd:simpleType>
        <xsd:restriction base="dms:Lookup"/>
      </xsd:simpleType>
    </xsd:element>
    <xsd:element name="LocProcessedForMarketsLookup" ma:index="82" nillable="true" ma:displayName="Loc Processed For Markets" ma:default="" ma:list="{B02123C9-D1B3-425D-A38A-7FDEACDA3FC6}" ma:internalName="LocProcessedForMarketsLookup" ma:readOnly="true" ma:showField="ProcessedForMarkets" ma:web="c66daf58-3c46-4c48-8560-c485e881f7f9">
      <xsd:simpleType>
        <xsd:restriction base="dms:Lookup"/>
      </xsd:simpleType>
    </xsd:element>
    <xsd:element name="LocPublishedDependentAssetsLookup" ma:index="83" nillable="true" ma:displayName="Loc Published Dependent Assets" ma:default="" ma:list="{B02123C9-D1B3-425D-A38A-7FDEACDA3FC6}" ma:internalName="LocPublishedDependentAssetsLookup" ma:readOnly="true" ma:showField="PublishedDependentAssets" ma:web="c66daf58-3c46-4c48-8560-c485e881f7f9">
      <xsd:simpleType>
        <xsd:restriction base="dms:Lookup"/>
      </xsd:simpleType>
    </xsd:element>
    <xsd:element name="LocPublishedLinkedAssetsLookup" ma:index="84" nillable="true" ma:displayName="Loc Published Linked Assets" ma:default="" ma:list="{B02123C9-D1B3-425D-A38A-7FDEACDA3FC6}" ma:internalName="LocPublishedLinkedAssetsLookup" ma:readOnly="true" ma:showField="PublishedLinkedAssets" ma:web="c66daf58-3c46-4c48-8560-c485e881f7f9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8612d4a4-f894-4474-9fef-d579f90c35e1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5EEE958E-8061-4FA6-908C-FF1913BBCE99}" ma:internalName="Markets" ma:readOnly="false" ma:showField="MarketNa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424DF09-D473-47CB-8F99-CE4C88C30A56}" ma:internalName="NumOfRatingsLookup" ma:readOnly="true" ma:showField="NumOfRating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424DF09-D473-47CB-8F99-CE4C88C30A56}" ma:internalName="PublishStatusLookup" ma:readOnly="false" ma:showField="PublishStatu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8e26204e-beeb-4929-ac8b-f970debed3f2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a0cdb01e-f835-423d-bf84-41ea51f83b24}" ma:internalName="TaxCatchAll" ma:showField="CatchAllData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a0cdb01e-f835-423d-bf84-41ea51f83b24}" ma:internalName="TaxCatchAllLabel" ma:readOnly="true" ma:showField="CatchAllDataLabel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a6d1-e150-4704-b47c-0a92d6aed38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c66daf58-3c46-4c48-8560-c485e881f7f9">無論是大人或孩童，都會喜愛這些秋天主題的有趣圖例，其中包括充滿明亮秋色的樹木、葉子，南瓜以及稻草人。這個展示範本為寬螢幕模式 (16x9)，同時具有許多可輕鬆修改的投影片配置。
</APDescription>
    <AssetExpire xmlns="c66daf58-3c46-4c48-8560-c485e881f7f9">2029-01-01T08:00:00+00:00</AssetExpire>
    <CampaignTagsTaxHTField0 xmlns="c66daf58-3c46-4c48-8560-c485e881f7f9">
      <Terms xmlns="http://schemas.microsoft.com/office/infopath/2007/PartnerControls"/>
    </CampaignTagsTaxHTField0>
    <IntlLangReviewDate xmlns="c66daf58-3c46-4c48-8560-c485e881f7f9" xsi:nil="true"/>
    <TPFriendlyName xmlns="c66daf58-3c46-4c48-8560-c485e881f7f9" xsi:nil="true"/>
    <IntlLangReview xmlns="c66daf58-3c46-4c48-8560-c485e881f7f9">false</IntlLangReview>
    <LocLastLocAttemptVersionLookup xmlns="c66daf58-3c46-4c48-8560-c485e881f7f9">835473</LocLastLocAttemptVersionLookup>
    <PolicheckWords xmlns="c66daf58-3c46-4c48-8560-c485e881f7f9" xsi:nil="true"/>
    <SubmitterId xmlns="c66daf58-3c46-4c48-8560-c485e881f7f9" xsi:nil="true"/>
    <AcquiredFrom xmlns="c66daf58-3c46-4c48-8560-c485e881f7f9">Internal MS</AcquiredFrom>
    <EditorialStatus xmlns="c66daf58-3c46-4c48-8560-c485e881f7f9">Complete</EditorialStatus>
    <Markets xmlns="c66daf58-3c46-4c48-8560-c485e881f7f9"/>
    <OriginAsset xmlns="c66daf58-3c46-4c48-8560-c485e881f7f9" xsi:nil="true"/>
    <AssetStart xmlns="c66daf58-3c46-4c48-8560-c485e881f7f9">2012-05-11T02:03:00+00:00</AssetStart>
    <FriendlyTitle xmlns="c66daf58-3c46-4c48-8560-c485e881f7f9" xsi:nil="true"/>
    <MarketSpecific xmlns="c66daf58-3c46-4c48-8560-c485e881f7f9">false</MarketSpecific>
    <TPNamespace xmlns="c66daf58-3c46-4c48-8560-c485e881f7f9" xsi:nil="true"/>
    <PublishStatusLookup xmlns="c66daf58-3c46-4c48-8560-c485e881f7f9">
      <Value>470683</Value>
    </PublishStatusLookup>
    <APAuthor xmlns="c66daf58-3c46-4c48-8560-c485e881f7f9">
      <UserInfo>
        <DisplayName>REDMOND\v-vaddu</DisplayName>
        <AccountId>2567</AccountId>
        <AccountType/>
      </UserInfo>
    </APAuthor>
    <TPCommandLine xmlns="c66daf58-3c46-4c48-8560-c485e881f7f9" xsi:nil="true"/>
    <IntlLangReviewer xmlns="c66daf58-3c46-4c48-8560-c485e881f7f9" xsi:nil="true"/>
    <OpenTemplate xmlns="c66daf58-3c46-4c48-8560-c485e881f7f9">true</OpenTemplate>
    <CSXSubmissionDate xmlns="c66daf58-3c46-4c48-8560-c485e881f7f9" xsi:nil="true"/>
    <TaxCatchAll xmlns="c66daf58-3c46-4c48-8560-c485e881f7f9"/>
    <Manager xmlns="c66daf58-3c46-4c48-8560-c485e881f7f9" xsi:nil="true"/>
    <NumericId xmlns="c66daf58-3c46-4c48-8560-c485e881f7f9" xsi:nil="true"/>
    <ParentAssetId xmlns="c66daf58-3c46-4c48-8560-c485e881f7f9" xsi:nil="true"/>
    <OriginalSourceMarket xmlns="c66daf58-3c46-4c48-8560-c485e881f7f9">english</OriginalSourceMarket>
    <ApprovalStatus xmlns="c66daf58-3c46-4c48-8560-c485e881f7f9">InProgress</ApprovalStatus>
    <TPComponent xmlns="c66daf58-3c46-4c48-8560-c485e881f7f9" xsi:nil="true"/>
    <EditorialTags xmlns="c66daf58-3c46-4c48-8560-c485e881f7f9" xsi:nil="true"/>
    <TPExecutable xmlns="c66daf58-3c46-4c48-8560-c485e881f7f9" xsi:nil="true"/>
    <TPLaunchHelpLink xmlns="c66daf58-3c46-4c48-8560-c485e881f7f9" xsi:nil="true"/>
    <LocComments xmlns="c66daf58-3c46-4c48-8560-c485e881f7f9" xsi:nil="true"/>
    <LocRecommendedHandoff xmlns="c66daf58-3c46-4c48-8560-c485e881f7f9" xsi:nil="true"/>
    <SourceTitle xmlns="c66daf58-3c46-4c48-8560-c485e881f7f9" xsi:nil="true"/>
    <CSXUpdate xmlns="c66daf58-3c46-4c48-8560-c485e881f7f9">false</CSXUpdate>
    <IntlLocPriority xmlns="c66daf58-3c46-4c48-8560-c485e881f7f9" xsi:nil="true"/>
    <UAProjectedTotalWords xmlns="c66daf58-3c46-4c48-8560-c485e881f7f9" xsi:nil="true"/>
    <AssetType xmlns="c66daf58-3c46-4c48-8560-c485e881f7f9">TP</AssetType>
    <MachineTranslated xmlns="c66daf58-3c46-4c48-8560-c485e881f7f9">false</MachineTranslated>
    <OutputCachingOn xmlns="c66daf58-3c46-4c48-8560-c485e881f7f9">false</OutputCachingOn>
    <TemplateStatus xmlns="c66daf58-3c46-4c48-8560-c485e881f7f9">Complete</TemplateStatus>
    <IsSearchable xmlns="c66daf58-3c46-4c48-8560-c485e881f7f9">true</IsSearchable>
    <ContentItem xmlns="c66daf58-3c46-4c48-8560-c485e881f7f9" xsi:nil="true"/>
    <HandoffToMSDN xmlns="c66daf58-3c46-4c48-8560-c485e881f7f9" xsi:nil="true"/>
    <ShowIn xmlns="c66daf58-3c46-4c48-8560-c485e881f7f9">Show everywhere</ShowIn>
    <ThumbnailAssetId xmlns="c66daf58-3c46-4c48-8560-c485e881f7f9" xsi:nil="true"/>
    <UALocComments xmlns="c66daf58-3c46-4c48-8560-c485e881f7f9" xsi:nil="true"/>
    <UALocRecommendation xmlns="c66daf58-3c46-4c48-8560-c485e881f7f9">Localize</UALocRecommendation>
    <LastModifiedDateTime xmlns="c66daf58-3c46-4c48-8560-c485e881f7f9" xsi:nil="true"/>
    <LegacyData xmlns="c66daf58-3c46-4c48-8560-c485e881f7f9" xsi:nil="true"/>
    <LocManualTestRequired xmlns="c66daf58-3c46-4c48-8560-c485e881f7f9">false</LocManualTestRequired>
    <ClipArtFilename xmlns="c66daf58-3c46-4c48-8560-c485e881f7f9" xsi:nil="true"/>
    <TPApplication xmlns="c66daf58-3c46-4c48-8560-c485e881f7f9" xsi:nil="true"/>
    <CSXHash xmlns="c66daf58-3c46-4c48-8560-c485e881f7f9" xsi:nil="true"/>
    <DirectSourceMarket xmlns="c66daf58-3c46-4c48-8560-c485e881f7f9">english</DirectSourceMarket>
    <PrimaryImageGen xmlns="c66daf58-3c46-4c48-8560-c485e881f7f9">true</PrimaryImageGen>
    <PlannedPubDate xmlns="c66daf58-3c46-4c48-8560-c485e881f7f9" xsi:nil="true"/>
    <CSXSubmissionMarket xmlns="c66daf58-3c46-4c48-8560-c485e881f7f9" xsi:nil="true"/>
    <Downloads xmlns="c66daf58-3c46-4c48-8560-c485e881f7f9">0</Downloads>
    <ArtSampleDocs xmlns="c66daf58-3c46-4c48-8560-c485e881f7f9" xsi:nil="true"/>
    <TrustLevel xmlns="c66daf58-3c46-4c48-8560-c485e881f7f9">1 Microsoft Managed Content</TrustLevel>
    <BlockPublish xmlns="c66daf58-3c46-4c48-8560-c485e881f7f9">false</BlockPublish>
    <TPLaunchHelpLinkType xmlns="c66daf58-3c46-4c48-8560-c485e881f7f9">Template</TPLaunchHelpLinkType>
    <LocalizationTagsTaxHTField0 xmlns="c66daf58-3c46-4c48-8560-c485e881f7f9">
      <Terms xmlns="http://schemas.microsoft.com/office/infopath/2007/PartnerControls"/>
    </LocalizationTagsTaxHTField0>
    <BusinessGroup xmlns="c66daf58-3c46-4c48-8560-c485e881f7f9" xsi:nil="true"/>
    <Providers xmlns="c66daf58-3c46-4c48-8560-c485e881f7f9" xsi:nil="true"/>
    <TemplateTemplateType xmlns="c66daf58-3c46-4c48-8560-c485e881f7f9">PowerPoint Presentation Template</TemplateTemplateType>
    <TimesCloned xmlns="c66daf58-3c46-4c48-8560-c485e881f7f9" xsi:nil="true"/>
    <TPAppVersion xmlns="c66daf58-3c46-4c48-8560-c485e881f7f9" xsi:nil="true"/>
    <VoteCount xmlns="c66daf58-3c46-4c48-8560-c485e881f7f9" xsi:nil="true"/>
    <AverageRating xmlns="c66daf58-3c46-4c48-8560-c485e881f7f9" xsi:nil="true"/>
    <FeatureTagsTaxHTField0 xmlns="c66daf58-3c46-4c48-8560-c485e881f7f9">
      <Terms xmlns="http://schemas.microsoft.com/office/infopath/2007/PartnerControls"/>
    </FeatureTagsTaxHTField0>
    <Provider xmlns="c66daf58-3c46-4c48-8560-c485e881f7f9" xsi:nil="true"/>
    <UACurrentWords xmlns="c66daf58-3c46-4c48-8560-c485e881f7f9" xsi:nil="true"/>
    <AssetId xmlns="c66daf58-3c46-4c48-8560-c485e881f7f9">TP102895236</AssetId>
    <TPClientViewer xmlns="c66daf58-3c46-4c48-8560-c485e881f7f9" xsi:nil="true"/>
    <DSATActionTaken xmlns="c66daf58-3c46-4c48-8560-c485e881f7f9" xsi:nil="true"/>
    <APEditor xmlns="c66daf58-3c46-4c48-8560-c485e881f7f9">
      <UserInfo>
        <DisplayName/>
        <AccountId xsi:nil="true"/>
        <AccountType/>
      </UserInfo>
    </APEditor>
    <TPInstallLocation xmlns="c66daf58-3c46-4c48-8560-c485e881f7f9" xsi:nil="true"/>
    <OOCacheId xmlns="c66daf58-3c46-4c48-8560-c485e881f7f9" xsi:nil="true"/>
    <IsDeleted xmlns="c66daf58-3c46-4c48-8560-c485e881f7f9">false</IsDeleted>
    <PublishTargets xmlns="c66daf58-3c46-4c48-8560-c485e881f7f9">OfficeOnlineVNext</PublishTargets>
    <ApprovalLog xmlns="c66daf58-3c46-4c48-8560-c485e881f7f9" xsi:nil="true"/>
    <BugNumber xmlns="c66daf58-3c46-4c48-8560-c485e881f7f9" xsi:nil="true"/>
    <CrawlForDependencies xmlns="c66daf58-3c46-4c48-8560-c485e881f7f9">false</CrawlForDependencies>
    <InternalTagsTaxHTField0 xmlns="c66daf58-3c46-4c48-8560-c485e881f7f9">
      <Terms xmlns="http://schemas.microsoft.com/office/infopath/2007/PartnerControls"/>
    </InternalTagsTaxHTField0>
    <LastHandOff xmlns="c66daf58-3c46-4c48-8560-c485e881f7f9" xsi:nil="true"/>
    <Milestone xmlns="c66daf58-3c46-4c48-8560-c485e881f7f9" xsi:nil="true"/>
    <OriginalRelease xmlns="c66daf58-3c46-4c48-8560-c485e881f7f9">15</OriginalRelease>
    <RecommendationsModifier xmlns="c66daf58-3c46-4c48-8560-c485e881f7f9" xsi:nil="true"/>
    <ScenarioTagsTaxHTField0 xmlns="c66daf58-3c46-4c48-8560-c485e881f7f9">
      <Terms xmlns="http://schemas.microsoft.com/office/infopath/2007/PartnerControls"/>
    </ScenarioTagsTaxHTField0>
    <UANotes xmlns="c66daf58-3c46-4c48-8560-c485e881f7f9" xsi:nil="true"/>
    <Component xmlns="8e8ea6d1-e150-4704-b47c-0a92d6aed386" xsi:nil="true"/>
    <Description0 xmlns="8e8ea6d1-e150-4704-b47c-0a92d6aed386" xsi:nil="true"/>
    <LocMarketGroupTiers2 xmlns="c66daf58-3c46-4c48-8560-c485e881f7f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A52DED-A535-4C7D-A695-EA7FCC47D0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6daf58-3c46-4c48-8560-c485e881f7f9"/>
    <ds:schemaRef ds:uri="8e8ea6d1-e150-4704-b47c-0a92d6aed3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4EFCE5-5CC1-4E77-B5FB-0F7093700E96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8e8ea6d1-e150-4704-b47c-0a92d6aed386"/>
    <ds:schemaRef ds:uri="c66daf58-3c46-4c48-8560-c485e881f7f9"/>
  </ds:schemaRefs>
</ds:datastoreItem>
</file>

<file path=customXml/itemProps3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tf02895269</Template>
  <TotalTime>0</TotalTime>
  <Words>277</Words>
  <Application>Microsoft Office PowerPoint</Application>
  <PresentationFormat>如螢幕大小 (4:3)</PresentationFormat>
  <Paragraphs>156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6" baseType="lpstr">
      <vt:lpstr>Salesforce Sans</vt:lpstr>
      <vt:lpstr>微軟正黑體</vt:lpstr>
      <vt:lpstr>新細明體</vt:lpstr>
      <vt:lpstr>標楷體</vt:lpstr>
      <vt:lpstr>Arial</vt:lpstr>
      <vt:lpstr>Cambria</vt:lpstr>
      <vt:lpstr>Times New Roman</vt:lpstr>
      <vt:lpstr>Wingdings</vt:lpstr>
      <vt:lpstr>Wingdings 2</vt:lpstr>
      <vt:lpstr>Back to School 16x9</vt:lpstr>
      <vt:lpstr>學校日 親師座談</vt:lpstr>
      <vt:lpstr>班級經營</vt:lpstr>
      <vt:lpstr>班級課表</vt:lpstr>
      <vt:lpstr>重要行事曆</vt:lpstr>
      <vt:lpstr>任課教師</vt:lpstr>
      <vt:lpstr>請繳回滿意問卷調查表  謝謝 各位家長撥空參加          學校日活動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2017-08-07T03:26:23Z</dcterms:created>
  <dcterms:modified xsi:type="dcterms:W3CDTF">2018-03-16T03:05:16Z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0x0101009D4095AFEE790E42B52CF3AD35B999BF040086E71550AC00CE488731BAE03648ABFB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