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60" r:id="rId1"/>
  </p:sldMasterIdLst>
  <p:notesMasterIdLst>
    <p:notesMasterId r:id="rId3"/>
  </p:notesMasterIdLst>
  <p:sldIdLst>
    <p:sldId id="289" r:id="rId2"/>
  </p:sldIdLst>
  <p:sldSz cx="7561263" cy="10693400"/>
  <p:notesSz cx="6797675" cy="9928225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5337"/>
    <a:srgbClr val="0000FF"/>
    <a:srgbClr val="6B9D43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 snapToGrid="0">
      <p:cViewPr varScale="1">
        <p:scale>
          <a:sx n="73" d="100"/>
          <a:sy n="73" d="100"/>
        </p:scale>
        <p:origin x="3090" y="7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406" cy="497413"/>
          </a:xfrm>
          <a:prstGeom prst="rect">
            <a:avLst/>
          </a:prstGeom>
        </p:spPr>
        <p:txBody>
          <a:bodyPr vert="horz" lIns="88203" tIns="44102" rIns="88203" bIns="44102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750" y="0"/>
            <a:ext cx="2945405" cy="497413"/>
          </a:xfrm>
          <a:prstGeom prst="rect">
            <a:avLst/>
          </a:prstGeom>
        </p:spPr>
        <p:txBody>
          <a:bodyPr vert="horz" lIns="88203" tIns="44102" rIns="88203" bIns="44102" rtlCol="0"/>
          <a:lstStyle>
            <a:lvl1pPr algn="r">
              <a:defRPr sz="1200"/>
            </a:lvl1pPr>
          </a:lstStyle>
          <a:p>
            <a:fld id="{9617C1BF-8031-4E9F-B1F0-E48939AD5206}" type="datetimeFigureOut">
              <a:rPr lang="zh-CN" altLang="en-US" smtClean="0"/>
              <a:t>2024/12/12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696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3" tIns="44102" rIns="88203" bIns="44102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527" y="4778546"/>
            <a:ext cx="5438140" cy="3908459"/>
          </a:xfrm>
          <a:prstGeom prst="rect">
            <a:avLst/>
          </a:prstGeom>
        </p:spPr>
        <p:txBody>
          <a:bodyPr vert="horz" lIns="88203" tIns="44102" rIns="88203" bIns="44102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30813"/>
            <a:ext cx="2945406" cy="497413"/>
          </a:xfrm>
          <a:prstGeom prst="rect">
            <a:avLst/>
          </a:prstGeom>
        </p:spPr>
        <p:txBody>
          <a:bodyPr vert="horz" lIns="88203" tIns="44102" rIns="88203" bIns="44102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750" y="9430813"/>
            <a:ext cx="2945405" cy="497413"/>
          </a:xfrm>
          <a:prstGeom prst="rect">
            <a:avLst/>
          </a:prstGeom>
        </p:spPr>
        <p:txBody>
          <a:bodyPr vert="horz" lIns="88203" tIns="44102" rIns="88203" bIns="44102" rtlCol="0" anchor="b"/>
          <a:lstStyle>
            <a:lvl1pPr algn="r">
              <a:defRPr sz="1200"/>
            </a:lvl1pPr>
          </a:lstStyle>
          <a:p>
            <a:fld id="{CDA2E49B-E9B3-4BC0-85E1-7FAF003920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612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584599" y="1824226"/>
            <a:ext cx="3981434" cy="778663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074" y="831710"/>
            <a:ext cx="5089392" cy="4871439"/>
          </a:xfrm>
        </p:spPr>
        <p:txBody>
          <a:bodyPr anchor="b">
            <a:normAutofit/>
          </a:bodyPr>
          <a:lstStyle>
            <a:lvl1pPr algn="l">
              <a:defRPr sz="3638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074" y="5993587"/>
            <a:ext cx="4096718" cy="2983590"/>
          </a:xfrm>
        </p:spPr>
        <p:txBody>
          <a:bodyPr anchor="t">
            <a:normAutofit/>
          </a:bodyPr>
          <a:lstStyle>
            <a:lvl1pPr marL="0" indent="0" algn="l">
              <a:buNone/>
              <a:defRPr sz="1654">
                <a:solidFill>
                  <a:schemeClr val="bg2">
                    <a:lumMod val="75000"/>
                  </a:schemeClr>
                </a:solidFill>
              </a:defRPr>
            </a:lvl1pPr>
            <a:lvl2pPr marL="378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6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4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2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90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8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6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4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430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74" y="7010118"/>
            <a:ext cx="5420284" cy="237631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441074" y="831709"/>
            <a:ext cx="6679116" cy="4871438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59" indent="0">
              <a:buNone/>
              <a:defRPr sz="1323"/>
            </a:lvl2pPr>
            <a:lvl3pPr marL="756117" indent="0">
              <a:buNone/>
              <a:defRPr sz="1323"/>
            </a:lvl3pPr>
            <a:lvl4pPr marL="1134176" indent="0">
              <a:buNone/>
              <a:defRPr sz="1323"/>
            </a:lvl4pPr>
            <a:lvl5pPr marL="1512235" indent="0">
              <a:buNone/>
              <a:defRPr sz="1323"/>
            </a:lvl5pPr>
            <a:lvl6pPr marL="1890293" indent="0">
              <a:buNone/>
              <a:defRPr sz="1323"/>
            </a:lvl6pPr>
            <a:lvl7pPr marL="2268352" indent="0">
              <a:buNone/>
              <a:defRPr sz="1323"/>
            </a:lvl7pPr>
            <a:lvl8pPr marL="2646411" indent="0">
              <a:buNone/>
              <a:defRPr sz="1323"/>
            </a:lvl8pPr>
            <a:lvl9pPr marL="3024469" indent="0">
              <a:buNone/>
              <a:defRPr sz="132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30107" y="5993585"/>
            <a:ext cx="6021005" cy="712893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323"/>
            </a:lvl1pPr>
            <a:lvl2pPr marL="378059" indent="0">
              <a:buFontTx/>
              <a:buNone/>
              <a:defRPr/>
            </a:lvl2pPr>
            <a:lvl3pPr marL="756117" indent="0">
              <a:buFontTx/>
              <a:buNone/>
              <a:defRPr/>
            </a:lvl3pPr>
            <a:lvl4pPr marL="1134176" indent="0">
              <a:buFontTx/>
              <a:buNone/>
              <a:defRPr/>
            </a:lvl4pPr>
            <a:lvl5pPr marL="1512235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701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74" y="831709"/>
            <a:ext cx="6679116" cy="4514991"/>
          </a:xfrm>
        </p:spPr>
        <p:txBody>
          <a:bodyPr anchor="ctr">
            <a:normAutofit/>
          </a:bodyPr>
          <a:lstStyle>
            <a:lvl1pPr algn="l">
              <a:defRPr sz="2315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073" y="6416040"/>
            <a:ext cx="5278622" cy="2970389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bg2">
                    <a:lumMod val="75000"/>
                  </a:schemeClr>
                </a:solidFill>
              </a:defRPr>
            </a:lvl1pPr>
            <a:lvl2pPr marL="378059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866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069" y="831709"/>
            <a:ext cx="5672425" cy="4514991"/>
          </a:xfrm>
        </p:spPr>
        <p:txBody>
          <a:bodyPr anchor="ctr">
            <a:normAutofit/>
          </a:bodyPr>
          <a:lstStyle>
            <a:lvl1pPr algn="l">
              <a:defRPr sz="2315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82148" y="5346700"/>
            <a:ext cx="5294263" cy="752499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78059" indent="0">
              <a:buFontTx/>
              <a:buNone/>
              <a:defRPr/>
            </a:lvl2pPr>
            <a:lvl3pPr marL="756117" indent="0">
              <a:buFontTx/>
              <a:buNone/>
              <a:defRPr/>
            </a:lvl3pPr>
            <a:lvl4pPr marL="1134176" indent="0">
              <a:buFontTx/>
              <a:buNone/>
              <a:defRPr/>
            </a:lvl4pPr>
            <a:lvl5pPr marL="1512235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074" y="6706483"/>
            <a:ext cx="5277637" cy="2679946"/>
          </a:xfrm>
        </p:spPr>
        <p:txBody>
          <a:bodyPr anchor="ctr">
            <a:normAutofit/>
          </a:bodyPr>
          <a:lstStyle>
            <a:lvl1pPr marL="0" indent="0" algn="l">
              <a:buNone/>
              <a:defRPr sz="1654">
                <a:solidFill>
                  <a:schemeClr val="bg2">
                    <a:lumMod val="75000"/>
                  </a:schemeClr>
                </a:solidFill>
              </a:defRPr>
            </a:lvl1pPr>
            <a:lvl2pPr marL="378059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9032" y="1108047"/>
            <a:ext cx="378162" cy="911817"/>
          </a:xfrm>
          <a:prstGeom prst="rect">
            <a:avLst/>
          </a:prstGeom>
        </p:spPr>
        <p:txBody>
          <a:bodyPr vert="horz" lIns="75613" tIns="37806" rIns="75613" bIns="37806" rtlCol="0" anchor="ctr">
            <a:noAutofit/>
          </a:bodyPr>
          <a:lstStyle/>
          <a:p>
            <a:pPr lvl="0"/>
            <a:r>
              <a:rPr lang="en-US" sz="6615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64063" y="4316967"/>
            <a:ext cx="378162" cy="911817"/>
          </a:xfrm>
          <a:prstGeom prst="rect">
            <a:avLst/>
          </a:prstGeom>
        </p:spPr>
        <p:txBody>
          <a:bodyPr vert="horz" lIns="75613" tIns="37806" rIns="75613" bIns="37806" rtlCol="0" anchor="ctr">
            <a:noAutofit/>
          </a:bodyPr>
          <a:lstStyle/>
          <a:p>
            <a:pPr lvl="0" algn="r"/>
            <a:r>
              <a:rPr lang="en-US" sz="6615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3205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74" y="5346700"/>
            <a:ext cx="5277637" cy="2646687"/>
          </a:xfrm>
        </p:spPr>
        <p:txBody>
          <a:bodyPr anchor="b">
            <a:normAutofit/>
          </a:bodyPr>
          <a:lstStyle>
            <a:lvl1pPr algn="l">
              <a:defRPr sz="2315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073" y="8003647"/>
            <a:ext cx="5278622" cy="1382781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bg2">
                    <a:lumMod val="75000"/>
                  </a:schemeClr>
                </a:solidFill>
              </a:defRPr>
            </a:lvl1pPr>
            <a:lvl2pPr marL="378059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046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070" y="831709"/>
            <a:ext cx="5672424" cy="4514991"/>
          </a:xfrm>
        </p:spPr>
        <p:txBody>
          <a:bodyPr anchor="ctr">
            <a:normAutofit/>
          </a:bodyPr>
          <a:lstStyle>
            <a:lvl1pPr algn="l">
              <a:defRPr sz="2315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41074" y="6059593"/>
            <a:ext cx="5277637" cy="163701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654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074" y="7723011"/>
            <a:ext cx="5277636" cy="1663418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bg2">
                    <a:lumMod val="75000"/>
                  </a:schemeClr>
                </a:solidFill>
              </a:defRPr>
            </a:lvl1pPr>
            <a:lvl2pPr marL="378059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9032" y="1108047"/>
            <a:ext cx="378162" cy="911817"/>
          </a:xfrm>
          <a:prstGeom prst="rect">
            <a:avLst/>
          </a:prstGeom>
        </p:spPr>
        <p:txBody>
          <a:bodyPr vert="horz" lIns="75613" tIns="37806" rIns="75613" bIns="37806" rtlCol="0" anchor="ctr">
            <a:noAutofit/>
          </a:bodyPr>
          <a:lstStyle/>
          <a:p>
            <a:pPr lvl="0"/>
            <a:r>
              <a:rPr lang="en-US" sz="6615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64063" y="4316967"/>
            <a:ext cx="378162" cy="911817"/>
          </a:xfrm>
          <a:prstGeom prst="rect">
            <a:avLst/>
          </a:prstGeom>
        </p:spPr>
        <p:txBody>
          <a:bodyPr vert="horz" lIns="75613" tIns="37806" rIns="75613" bIns="37806" rtlCol="0" anchor="ctr">
            <a:noAutofit/>
          </a:bodyPr>
          <a:lstStyle/>
          <a:p>
            <a:pPr lvl="0" algn="r"/>
            <a:r>
              <a:rPr lang="en-US" sz="6615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7174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74" y="831709"/>
            <a:ext cx="6223040" cy="4514991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315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41074" y="6125603"/>
            <a:ext cx="5277637" cy="1306971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654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074" y="7432577"/>
            <a:ext cx="5277636" cy="195385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bg2">
                    <a:lumMod val="75000"/>
                  </a:schemeClr>
                </a:solidFill>
              </a:defRPr>
            </a:lvl1pPr>
            <a:lvl2pPr marL="378059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FFB4-400D-1240-AB24-6F86C96D4DFB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57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74" y="7010118"/>
            <a:ext cx="5420284" cy="2376311"/>
          </a:xfrm>
        </p:spPr>
        <p:txBody>
          <a:bodyPr>
            <a:normAutofit/>
          </a:bodyPr>
          <a:lstStyle>
            <a:lvl1pPr algn="l">
              <a:defRPr sz="231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074" y="831711"/>
            <a:ext cx="5420284" cy="5874774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684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29825" y="831709"/>
            <a:ext cx="1690364" cy="6891302"/>
          </a:xfrm>
        </p:spPr>
        <p:txBody>
          <a:bodyPr vert="eaVert">
            <a:normAutofit/>
          </a:bodyPr>
          <a:lstStyle>
            <a:lvl1pPr>
              <a:defRPr sz="231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074" y="831709"/>
            <a:ext cx="4837432" cy="8554720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9024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796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74" y="7010118"/>
            <a:ext cx="5420284" cy="237631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074" y="831709"/>
            <a:ext cx="5420284" cy="5874774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86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74" y="3089204"/>
            <a:ext cx="5294263" cy="3617274"/>
          </a:xfrm>
        </p:spPr>
        <p:txBody>
          <a:bodyPr anchor="b">
            <a:normAutofit/>
          </a:bodyPr>
          <a:lstStyle>
            <a:lvl1pPr algn="l">
              <a:defRPr sz="2646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074" y="6996916"/>
            <a:ext cx="5294263" cy="238951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bg2">
                    <a:lumMod val="75000"/>
                  </a:schemeClr>
                </a:solidFill>
              </a:defRPr>
            </a:lvl1pPr>
            <a:lvl2pPr marL="378059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9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74" y="7010118"/>
            <a:ext cx="5420284" cy="2376311"/>
          </a:xfrm>
        </p:spPr>
        <p:txBody>
          <a:bodyPr>
            <a:normAutofit/>
          </a:bodyPr>
          <a:lstStyle>
            <a:lvl1pPr>
              <a:defRPr sz="264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41074" y="831709"/>
            <a:ext cx="3266266" cy="587477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3855353" y="831709"/>
            <a:ext cx="3264837" cy="5861567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7878-2C98-7449-BB8F-764A5EA8E558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74" y="7010118"/>
            <a:ext cx="5420284" cy="2376311"/>
          </a:xfrm>
        </p:spPr>
        <p:txBody>
          <a:bodyPr>
            <a:normAutofit/>
          </a:bodyPr>
          <a:lstStyle>
            <a:lvl1pPr>
              <a:defRPr sz="264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106" y="831709"/>
            <a:ext cx="3073513" cy="950524"/>
          </a:xfrm>
        </p:spPr>
        <p:txBody>
          <a:bodyPr anchor="b">
            <a:noAutofit/>
          </a:bodyPr>
          <a:lstStyle>
            <a:lvl1pPr marL="0" indent="0">
              <a:buNone/>
              <a:defRPr sz="1985" b="0" cap="all">
                <a:solidFill>
                  <a:schemeClr val="tx1"/>
                </a:solidFill>
              </a:defRPr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073" y="1782234"/>
            <a:ext cx="3262545" cy="4924245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14660" y="883691"/>
            <a:ext cx="3112531" cy="898542"/>
          </a:xfrm>
        </p:spPr>
        <p:txBody>
          <a:bodyPr anchor="b">
            <a:noAutofit/>
          </a:bodyPr>
          <a:lstStyle>
            <a:lvl1pPr marL="0" indent="0">
              <a:buNone/>
              <a:defRPr sz="1985" b="0" cap="all">
                <a:solidFill>
                  <a:schemeClr val="tx1"/>
                </a:solidFill>
              </a:defRPr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5353" y="1782233"/>
            <a:ext cx="3271838" cy="4911043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74" y="7010118"/>
            <a:ext cx="5420284" cy="2376311"/>
          </a:xfrm>
        </p:spPr>
        <p:txBody>
          <a:bodyPr>
            <a:normAutofit/>
          </a:bodyPr>
          <a:lstStyle>
            <a:lvl1pPr>
              <a:defRPr sz="264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630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98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749" y="831709"/>
            <a:ext cx="2646442" cy="2376311"/>
          </a:xfrm>
        </p:spPr>
        <p:txBody>
          <a:bodyPr anchor="b">
            <a:normAutofit/>
          </a:bodyPr>
          <a:lstStyle>
            <a:lvl1pPr algn="l">
              <a:defRPr sz="1654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073" y="831709"/>
            <a:ext cx="3670450" cy="855472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0749" y="3445655"/>
            <a:ext cx="2646442" cy="3260827"/>
          </a:xfrm>
        </p:spPr>
        <p:txBody>
          <a:bodyPr anchor="t">
            <a:normAutofit/>
          </a:bodyPr>
          <a:lstStyle>
            <a:lvl1pPr marL="0" indent="0">
              <a:buNone/>
              <a:defRPr sz="1323"/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8CB6-48D8-4E47-B0D3-B56230F429D0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64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7621" y="2257496"/>
            <a:ext cx="2946493" cy="1782233"/>
          </a:xfrm>
        </p:spPr>
        <p:txBody>
          <a:bodyPr anchor="b">
            <a:normAutofit/>
          </a:bodyPr>
          <a:lstStyle>
            <a:lvl1pPr algn="l">
              <a:defRPr sz="1985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30105" y="1425787"/>
            <a:ext cx="2713069" cy="748538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8059" indent="0">
              <a:buNone/>
              <a:defRPr sz="1323"/>
            </a:lvl2pPr>
            <a:lvl3pPr marL="756117" indent="0">
              <a:buNone/>
              <a:defRPr sz="1323"/>
            </a:lvl3pPr>
            <a:lvl4pPr marL="1134176" indent="0">
              <a:buNone/>
              <a:defRPr sz="1323"/>
            </a:lvl4pPr>
            <a:lvl5pPr marL="1512235" indent="0">
              <a:buNone/>
              <a:defRPr sz="1323"/>
            </a:lvl5pPr>
            <a:lvl6pPr marL="1890293" indent="0">
              <a:buNone/>
              <a:defRPr sz="1323"/>
            </a:lvl6pPr>
            <a:lvl7pPr marL="2268352" indent="0">
              <a:buNone/>
              <a:defRPr sz="1323"/>
            </a:lvl7pPr>
            <a:lvl8pPr marL="2646411" indent="0">
              <a:buNone/>
              <a:defRPr sz="1323"/>
            </a:lvl8pPr>
            <a:lvl9pPr marL="3024469" indent="0">
              <a:buNone/>
              <a:defRPr sz="132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17809" y="4277360"/>
            <a:ext cx="2947291" cy="3247625"/>
          </a:xfrm>
        </p:spPr>
        <p:txBody>
          <a:bodyPr anchor="t">
            <a:normAutofit/>
          </a:bodyPr>
          <a:lstStyle>
            <a:lvl1pPr marL="0" indent="0">
              <a:buNone/>
              <a:defRPr sz="1488"/>
            </a:lvl1pPr>
            <a:lvl2pPr marL="378059" indent="0">
              <a:buNone/>
              <a:defRPr sz="992"/>
            </a:lvl2pPr>
            <a:lvl3pPr marL="756117" indent="0">
              <a:buNone/>
              <a:defRPr sz="827"/>
            </a:lvl3pPr>
            <a:lvl4pPr marL="1134176" indent="0">
              <a:buNone/>
              <a:defRPr sz="744"/>
            </a:lvl4pPr>
            <a:lvl5pPr marL="1512235" indent="0">
              <a:buNone/>
              <a:defRPr sz="744"/>
            </a:lvl5pPr>
            <a:lvl6pPr marL="1890293" indent="0">
              <a:buNone/>
              <a:defRPr sz="744"/>
            </a:lvl6pPr>
            <a:lvl7pPr marL="2268352" indent="0">
              <a:buNone/>
              <a:defRPr sz="744"/>
            </a:lvl7pPr>
            <a:lvl8pPr marL="2646411" indent="0">
              <a:buNone/>
              <a:defRPr sz="744"/>
            </a:lvl8pPr>
            <a:lvl9pPr marL="3024469" indent="0">
              <a:buNone/>
              <a:defRPr sz="744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16D3-DCE8-CC45-8106-AE5DFCD073F9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1074" y="9624061"/>
            <a:ext cx="4805771" cy="5693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92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516046" y="6072796"/>
            <a:ext cx="2042844" cy="4145342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1074" y="7010118"/>
            <a:ext cx="5420284" cy="237631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074" y="831711"/>
            <a:ext cx="5420284" cy="5874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44142" y="9624065"/>
            <a:ext cx="992675" cy="5693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827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9FFFB4-400D-1240-AB24-6F86C96D4DFB}" type="datetimeFigureOut">
              <a:rPr lang="en-US" smtClean="0"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1074" y="9624061"/>
            <a:ext cx="4805771" cy="5693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7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28749" y="8698294"/>
            <a:ext cx="708585" cy="1044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315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2451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  <p:sldLayoutId id="2147483978" r:id="rId18"/>
  </p:sldLayoutIdLst>
  <p:txStyles>
    <p:titleStyle>
      <a:lvl1pPr algn="l" defTabSz="378059" rtl="0" eaLnBrk="1" latinLnBrk="0" hangingPunct="1">
        <a:spcBef>
          <a:spcPct val="0"/>
        </a:spcBef>
        <a:buNone/>
        <a:defRPr sz="2646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36287" indent="-236287" algn="l" defTabSz="378059" rtl="0" eaLnBrk="1" latinLnBrk="0" hangingPunct="1">
        <a:spcBef>
          <a:spcPct val="20000"/>
        </a:spcBef>
        <a:spcAft>
          <a:spcPts val="49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54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614345" indent="-236287" algn="l" defTabSz="378059" rtl="0" eaLnBrk="1" latinLnBrk="0" hangingPunct="1">
        <a:spcBef>
          <a:spcPct val="20000"/>
        </a:spcBef>
        <a:spcAft>
          <a:spcPts val="49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8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92404" indent="-236287" algn="l" defTabSz="378059" rtl="0" eaLnBrk="1" latinLnBrk="0" hangingPunct="1">
        <a:spcBef>
          <a:spcPct val="20000"/>
        </a:spcBef>
        <a:spcAft>
          <a:spcPts val="49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23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275948" indent="-141772" algn="l" defTabSz="378059" rtl="0" eaLnBrk="1" latinLnBrk="0" hangingPunct="1">
        <a:spcBef>
          <a:spcPct val="20000"/>
        </a:spcBef>
        <a:spcAft>
          <a:spcPts val="49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5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654007" indent="-141772" algn="l" defTabSz="378059" rtl="0" eaLnBrk="1" latinLnBrk="0" hangingPunct="1">
        <a:spcBef>
          <a:spcPct val="20000"/>
        </a:spcBef>
        <a:spcAft>
          <a:spcPts val="49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5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079323" indent="-189029" algn="l" defTabSz="378059" rtl="0" eaLnBrk="1" latinLnBrk="0" hangingPunct="1">
        <a:spcBef>
          <a:spcPct val="20000"/>
        </a:spcBef>
        <a:spcAft>
          <a:spcPts val="49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5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457381" indent="-189029" algn="l" defTabSz="378059" rtl="0" eaLnBrk="1" latinLnBrk="0" hangingPunct="1">
        <a:spcBef>
          <a:spcPct val="20000"/>
        </a:spcBef>
        <a:spcAft>
          <a:spcPts val="49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5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835440" indent="-189029" algn="l" defTabSz="378059" rtl="0" eaLnBrk="1" latinLnBrk="0" hangingPunct="1">
        <a:spcBef>
          <a:spcPct val="20000"/>
        </a:spcBef>
        <a:spcAft>
          <a:spcPts val="49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5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213499" indent="-189029" algn="l" defTabSz="378059" rtl="0" eaLnBrk="1" latinLnBrk="0" hangingPunct="1">
        <a:spcBef>
          <a:spcPct val="20000"/>
        </a:spcBef>
        <a:spcAft>
          <a:spcPts val="496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158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l" defTabSz="378059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tx1"/>
            </a:gs>
            <a:gs pos="100000">
              <a:schemeClr val="tx1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6">
            <a:extLst>
              <a:ext uri="{FF2B5EF4-FFF2-40B4-BE49-F238E27FC236}">
                <a16:creationId xmlns:a16="http://schemas.microsoft.com/office/drawing/2014/main" id="{D8530F3F-108A-4C02-A4C4-178C8243E990}"/>
              </a:ext>
            </a:extLst>
          </p:cNvPr>
          <p:cNvGrpSpPr/>
          <p:nvPr/>
        </p:nvGrpSpPr>
        <p:grpSpPr>
          <a:xfrm rot="10800000">
            <a:off x="-905783" y="1844837"/>
            <a:ext cx="2114504" cy="2298700"/>
            <a:chOff x="5899196" y="-680498"/>
            <a:chExt cx="5825191" cy="6186592"/>
          </a:xfrm>
        </p:grpSpPr>
        <p:pic>
          <p:nvPicPr>
            <p:cNvPr id="13" name="图片 7">
              <a:extLst>
                <a:ext uri="{FF2B5EF4-FFF2-40B4-BE49-F238E27FC236}">
                  <a16:creationId xmlns:a16="http://schemas.microsoft.com/office/drawing/2014/main" id="{CE54157F-F435-411F-B016-9D38F50A7C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5776177" y="2144604"/>
              <a:ext cx="3484509" cy="3238471"/>
            </a:xfrm>
            <a:prstGeom prst="rect">
              <a:avLst/>
            </a:prstGeom>
          </p:spPr>
        </p:pic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54F0888-BA14-44A6-9E51-54E50C1B99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8211337" y="-993217"/>
              <a:ext cx="3200332" cy="3825769"/>
            </a:xfrm>
            <a:custGeom>
              <a:avLst/>
              <a:gdLst>
                <a:gd name="T0" fmla="*/ 1405 w 2712"/>
                <a:gd name="T1" fmla="*/ 0 h 3242"/>
                <a:gd name="T2" fmla="*/ 0 w 2712"/>
                <a:gd name="T3" fmla="*/ 811 h 3242"/>
                <a:gd name="T4" fmla="*/ 0 w 2712"/>
                <a:gd name="T5" fmla="*/ 2432 h 3242"/>
                <a:gd name="T6" fmla="*/ 1405 w 2712"/>
                <a:gd name="T7" fmla="*/ 3242 h 3242"/>
                <a:gd name="T8" fmla="*/ 2712 w 2712"/>
                <a:gd name="T9" fmla="*/ 2486 h 3242"/>
                <a:gd name="T10" fmla="*/ 2712 w 2712"/>
                <a:gd name="T11" fmla="*/ 757 h 3242"/>
                <a:gd name="T12" fmla="*/ 1405 w 2712"/>
                <a:gd name="T13" fmla="*/ 0 h 3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2" h="3242">
                  <a:moveTo>
                    <a:pt x="1405" y="0"/>
                  </a:moveTo>
                  <a:lnTo>
                    <a:pt x="0" y="811"/>
                  </a:lnTo>
                  <a:lnTo>
                    <a:pt x="0" y="2432"/>
                  </a:lnTo>
                  <a:lnTo>
                    <a:pt x="1405" y="3242"/>
                  </a:lnTo>
                  <a:lnTo>
                    <a:pt x="2712" y="2486"/>
                  </a:lnTo>
                  <a:lnTo>
                    <a:pt x="2712" y="757"/>
                  </a:lnTo>
                  <a:lnTo>
                    <a:pt x="1405" y="0"/>
                  </a:lnTo>
                  <a:close/>
                </a:path>
              </a:pathLst>
            </a:custGeom>
            <a:solidFill>
              <a:srgbClr val="3391A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</p:grp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0998" y="307817"/>
            <a:ext cx="7193298" cy="1520981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48554"/>
            <a:ext cx="1673355" cy="505847"/>
          </a:xfrm>
          <a:prstGeom prst="rect">
            <a:avLst/>
          </a:prstGeom>
        </p:spPr>
      </p:pic>
      <p:grpSp>
        <p:nvGrpSpPr>
          <p:cNvPr id="8" name="组合 6">
            <a:extLst>
              <a:ext uri="{FF2B5EF4-FFF2-40B4-BE49-F238E27FC236}">
                <a16:creationId xmlns:a16="http://schemas.microsoft.com/office/drawing/2014/main" id="{D8530F3F-108A-4C02-A4C4-178C8243E990}"/>
              </a:ext>
            </a:extLst>
          </p:cNvPr>
          <p:cNvGrpSpPr/>
          <p:nvPr/>
        </p:nvGrpSpPr>
        <p:grpSpPr>
          <a:xfrm>
            <a:off x="6322448" y="8331200"/>
            <a:ext cx="2114504" cy="2298700"/>
            <a:chOff x="5899196" y="-680498"/>
            <a:chExt cx="5825191" cy="6186592"/>
          </a:xfrm>
        </p:grpSpPr>
        <p:pic>
          <p:nvPicPr>
            <p:cNvPr id="9" name="图片 7">
              <a:extLst>
                <a:ext uri="{FF2B5EF4-FFF2-40B4-BE49-F238E27FC236}">
                  <a16:creationId xmlns:a16="http://schemas.microsoft.com/office/drawing/2014/main" id="{CE54157F-F435-411F-B016-9D38F50A7C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5776177" y="2144604"/>
              <a:ext cx="3484509" cy="3238471"/>
            </a:xfrm>
            <a:prstGeom prst="rect">
              <a:avLst/>
            </a:prstGeom>
          </p:spPr>
        </p:pic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A54F0888-BA14-44A6-9E51-54E50C1B99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8211337" y="-993217"/>
              <a:ext cx="3200332" cy="3825769"/>
            </a:xfrm>
            <a:custGeom>
              <a:avLst/>
              <a:gdLst>
                <a:gd name="T0" fmla="*/ 1405 w 2712"/>
                <a:gd name="T1" fmla="*/ 0 h 3242"/>
                <a:gd name="T2" fmla="*/ 0 w 2712"/>
                <a:gd name="T3" fmla="*/ 811 h 3242"/>
                <a:gd name="T4" fmla="*/ 0 w 2712"/>
                <a:gd name="T5" fmla="*/ 2432 h 3242"/>
                <a:gd name="T6" fmla="*/ 1405 w 2712"/>
                <a:gd name="T7" fmla="*/ 3242 h 3242"/>
                <a:gd name="T8" fmla="*/ 2712 w 2712"/>
                <a:gd name="T9" fmla="*/ 2486 h 3242"/>
                <a:gd name="T10" fmla="*/ 2712 w 2712"/>
                <a:gd name="T11" fmla="*/ 757 h 3242"/>
                <a:gd name="T12" fmla="*/ 1405 w 2712"/>
                <a:gd name="T13" fmla="*/ 0 h 3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2" h="3242">
                  <a:moveTo>
                    <a:pt x="1405" y="0"/>
                  </a:moveTo>
                  <a:lnTo>
                    <a:pt x="0" y="811"/>
                  </a:lnTo>
                  <a:lnTo>
                    <a:pt x="0" y="2432"/>
                  </a:lnTo>
                  <a:lnTo>
                    <a:pt x="1405" y="3242"/>
                  </a:lnTo>
                  <a:lnTo>
                    <a:pt x="2712" y="2486"/>
                  </a:lnTo>
                  <a:lnTo>
                    <a:pt x="2712" y="757"/>
                  </a:lnTo>
                  <a:lnTo>
                    <a:pt x="1405" y="0"/>
                  </a:lnTo>
                  <a:close/>
                </a:path>
              </a:pathLst>
            </a:custGeom>
            <a:solidFill>
              <a:srgbClr val="3391A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/>
            </a:p>
          </p:txBody>
        </p:sp>
      </p:grpSp>
      <p:pic>
        <p:nvPicPr>
          <p:cNvPr id="7" name="圖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254" y="10177352"/>
            <a:ext cx="2347347" cy="363648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778" y="1912678"/>
            <a:ext cx="989748" cy="50694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042452" y="735939"/>
            <a:ext cx="22621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操盤高手</a:t>
            </a:r>
          </a:p>
        </p:txBody>
      </p:sp>
      <p:sp>
        <p:nvSpPr>
          <p:cNvPr id="15" name="矩形 14"/>
          <p:cNvSpPr/>
          <p:nvPr/>
        </p:nvSpPr>
        <p:spPr>
          <a:xfrm>
            <a:off x="1520902" y="1429970"/>
            <a:ext cx="6270548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16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組員：</a:t>
            </a:r>
            <a:r>
              <a:rPr lang="zh-TW" altLang="en-US" sz="16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吳承庠，吳庭睿，周揚珽，謝逢春</a:t>
            </a:r>
            <a:r>
              <a:rPr lang="zh-TW" altLang="en-US" sz="16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　指導老師：</a:t>
            </a:r>
            <a:r>
              <a:rPr lang="zh-TW" altLang="en-US" sz="16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何沅洋</a:t>
            </a:r>
          </a:p>
        </p:txBody>
      </p:sp>
    </p:spTree>
    <p:extLst>
      <p:ext uri="{BB962C8B-B14F-4D97-AF65-F5344CB8AC3E}">
        <p14:creationId xmlns:p14="http://schemas.microsoft.com/office/powerpoint/2010/main" val="229258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3497</TotalTime>
  <Words>24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等线</vt:lpstr>
      <vt:lpstr>Century Gothic</vt:lpstr>
      <vt:lpstr>Wingdings 3</vt:lpstr>
      <vt:lpstr>切割線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清新绿色植物</dc:title>
  <dc:creator>第一PPT</dc:creator>
  <cp:keywords>www.1ppt.com</cp:keywords>
  <cp:lastModifiedBy>user</cp:lastModifiedBy>
  <cp:revision>109</cp:revision>
  <cp:lastPrinted>2020-12-21T02:12:46Z</cp:lastPrinted>
  <dcterms:created xsi:type="dcterms:W3CDTF">2017-06-28T02:57:00Z</dcterms:created>
  <dcterms:modified xsi:type="dcterms:W3CDTF">2024-12-12T03:03:31Z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2052-10.1.0.6489</vt:lpwstr>
  </property>
</Properties>
</file>