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60" r:id="rId1"/>
  </p:sldMasterIdLst>
  <p:notesMasterIdLst>
    <p:notesMasterId r:id="rId3"/>
  </p:notesMasterIdLst>
  <p:sldIdLst>
    <p:sldId id="289" r:id="rId2"/>
  </p:sldIdLst>
  <p:sldSz cx="7561263" cy="10693400"/>
  <p:notesSz cx="6797675" cy="9928225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337"/>
    <a:srgbClr val="0000FF"/>
    <a:srgbClr val="6B9D4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90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06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750" y="0"/>
            <a:ext cx="2945405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9617C1BF-8031-4E9F-B1F0-E48939AD5206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527" y="4778546"/>
            <a:ext cx="5438140" cy="3908459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813"/>
            <a:ext cx="2945406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750" y="9430813"/>
            <a:ext cx="2945405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CDA2E49B-E9B3-4BC0-85E1-7FAF003920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6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84599" y="1824226"/>
            <a:ext cx="3981434" cy="778663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074" y="831710"/>
            <a:ext cx="5089392" cy="4871439"/>
          </a:xfrm>
        </p:spPr>
        <p:txBody>
          <a:bodyPr anchor="b">
            <a:normAutofit/>
          </a:bodyPr>
          <a:lstStyle>
            <a:lvl1pPr algn="l">
              <a:defRPr sz="3638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074" y="5993587"/>
            <a:ext cx="4096718" cy="2983590"/>
          </a:xfrm>
        </p:spPr>
        <p:txBody>
          <a:bodyPr anchor="t">
            <a:normAutofit/>
          </a:bodyPr>
          <a:lstStyle>
            <a:lvl1pPr marL="0" indent="0" algn="l">
              <a:buNone/>
              <a:defRPr sz="1654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3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1074" y="831709"/>
            <a:ext cx="6679116" cy="487143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30107" y="5993585"/>
            <a:ext cx="6021005" cy="71289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23"/>
            </a:lvl1pPr>
            <a:lvl2pPr marL="378059" indent="0">
              <a:buFontTx/>
              <a:buNone/>
              <a:defRPr/>
            </a:lvl2pPr>
            <a:lvl3pPr marL="756117" indent="0">
              <a:buFontTx/>
              <a:buNone/>
              <a:defRPr/>
            </a:lvl3pPr>
            <a:lvl4pPr marL="1134176" indent="0">
              <a:buFontTx/>
              <a:buNone/>
              <a:defRPr/>
            </a:lvl4pPr>
            <a:lvl5pPr marL="1512235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0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831709"/>
            <a:ext cx="6679116" cy="4514991"/>
          </a:xfrm>
        </p:spPr>
        <p:txBody>
          <a:bodyPr anchor="ctr">
            <a:normAutofit/>
          </a:bodyPr>
          <a:lstStyle>
            <a:lvl1pPr algn="l">
              <a:defRPr sz="2315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3" y="6416040"/>
            <a:ext cx="5278622" cy="297038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069" y="831709"/>
            <a:ext cx="5672425" cy="4514991"/>
          </a:xfrm>
        </p:spPr>
        <p:txBody>
          <a:bodyPr anchor="ctr">
            <a:normAutofit/>
          </a:bodyPr>
          <a:lstStyle>
            <a:lvl1pPr algn="l">
              <a:defRPr sz="2315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82148" y="5346700"/>
            <a:ext cx="5294263" cy="75249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78059" indent="0">
              <a:buFontTx/>
              <a:buNone/>
              <a:defRPr/>
            </a:lvl2pPr>
            <a:lvl3pPr marL="756117" indent="0">
              <a:buFontTx/>
              <a:buNone/>
              <a:defRPr/>
            </a:lvl3pPr>
            <a:lvl4pPr marL="1134176" indent="0">
              <a:buFontTx/>
              <a:buNone/>
              <a:defRPr/>
            </a:lvl4pPr>
            <a:lvl5pPr marL="1512235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4" y="6706483"/>
            <a:ext cx="5277637" cy="2679946"/>
          </a:xfrm>
        </p:spPr>
        <p:txBody>
          <a:bodyPr anchor="ctr">
            <a:normAutofit/>
          </a:bodyPr>
          <a:lstStyle>
            <a:lvl1pPr marL="0" indent="0" algn="l">
              <a:buNone/>
              <a:defRPr sz="1654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9032" y="1108047"/>
            <a:ext cx="378162" cy="911817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4063" y="4316967"/>
            <a:ext cx="378162" cy="911817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 algn="r"/>
            <a:r>
              <a:rPr lang="en-US" sz="661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20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5346700"/>
            <a:ext cx="5277637" cy="2646687"/>
          </a:xfrm>
        </p:spPr>
        <p:txBody>
          <a:bodyPr anchor="b">
            <a:normAutofit/>
          </a:bodyPr>
          <a:lstStyle>
            <a:lvl1pPr algn="l">
              <a:defRPr sz="2315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3" y="8003647"/>
            <a:ext cx="5278622" cy="1382781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4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070" y="831709"/>
            <a:ext cx="5672424" cy="4514991"/>
          </a:xfrm>
        </p:spPr>
        <p:txBody>
          <a:bodyPr anchor="ctr">
            <a:normAutofit/>
          </a:bodyPr>
          <a:lstStyle>
            <a:lvl1pPr algn="l">
              <a:defRPr sz="2315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1074" y="6059593"/>
            <a:ext cx="5277637" cy="163701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4" y="7723011"/>
            <a:ext cx="5277636" cy="1663418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9032" y="1108047"/>
            <a:ext cx="378162" cy="911817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/>
            <a:r>
              <a:rPr lang="en-US" sz="661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4063" y="4316967"/>
            <a:ext cx="378162" cy="911817"/>
          </a:xfrm>
          <a:prstGeom prst="rect">
            <a:avLst/>
          </a:prstGeom>
        </p:spPr>
        <p:txBody>
          <a:bodyPr vert="horz" lIns="75613" tIns="37806" rIns="75613" bIns="37806" rtlCol="0" anchor="ctr">
            <a:noAutofit/>
          </a:bodyPr>
          <a:lstStyle/>
          <a:p>
            <a:pPr lvl="0" algn="r"/>
            <a:r>
              <a:rPr lang="en-US" sz="661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174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831709"/>
            <a:ext cx="6223040" cy="451499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15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1074" y="6125603"/>
            <a:ext cx="5277637" cy="13069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4" y="7432577"/>
            <a:ext cx="5277636" cy="195385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5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>
            <a:normAutofit/>
          </a:bodyPr>
          <a:lstStyle>
            <a:lvl1pPr algn="l">
              <a:defRPr sz="231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074" y="831711"/>
            <a:ext cx="5420284" cy="5874774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84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825" y="831709"/>
            <a:ext cx="1690364" cy="6891302"/>
          </a:xfrm>
        </p:spPr>
        <p:txBody>
          <a:bodyPr vert="eaVert">
            <a:normAutofit/>
          </a:bodyPr>
          <a:lstStyle>
            <a:lvl1pPr>
              <a:defRPr sz="231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074" y="831709"/>
            <a:ext cx="4837432" cy="855472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02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96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74" y="831709"/>
            <a:ext cx="5420284" cy="5874774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6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3089204"/>
            <a:ext cx="5294263" cy="3617274"/>
          </a:xfrm>
        </p:spPr>
        <p:txBody>
          <a:bodyPr anchor="b">
            <a:normAutofit/>
          </a:bodyPr>
          <a:lstStyle>
            <a:lvl1pPr algn="l">
              <a:defRPr sz="2646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4" y="6996916"/>
            <a:ext cx="5294263" cy="23895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9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>
            <a:normAutofit/>
          </a:bodyPr>
          <a:lstStyle>
            <a:lvl1pPr>
              <a:defRPr sz="264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41074" y="831709"/>
            <a:ext cx="3266266" cy="587477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855353" y="831709"/>
            <a:ext cx="3264837" cy="5861567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>
            <a:normAutofit/>
          </a:bodyPr>
          <a:lstStyle>
            <a:lvl1pPr>
              <a:defRPr sz="264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106" y="831709"/>
            <a:ext cx="3073513" cy="950524"/>
          </a:xfrm>
        </p:spPr>
        <p:txBody>
          <a:bodyPr anchor="b">
            <a:noAutofit/>
          </a:bodyPr>
          <a:lstStyle>
            <a:lvl1pPr marL="0" indent="0">
              <a:buNone/>
              <a:defRPr sz="1985" b="0" cap="all">
                <a:solidFill>
                  <a:schemeClr val="tx1"/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73" y="1782234"/>
            <a:ext cx="3262545" cy="4924245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4660" y="883691"/>
            <a:ext cx="3112531" cy="898542"/>
          </a:xfrm>
        </p:spPr>
        <p:txBody>
          <a:bodyPr anchor="b">
            <a:noAutofit/>
          </a:bodyPr>
          <a:lstStyle>
            <a:lvl1pPr marL="0" indent="0">
              <a:buNone/>
              <a:defRPr sz="1985" b="0" cap="all">
                <a:solidFill>
                  <a:schemeClr val="tx1"/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353" y="1782233"/>
            <a:ext cx="3271838" cy="491104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</p:spPr>
        <p:txBody>
          <a:bodyPr>
            <a:normAutofit/>
          </a:bodyPr>
          <a:lstStyle>
            <a:lvl1pPr>
              <a:defRPr sz="264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8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49" y="831709"/>
            <a:ext cx="2646442" cy="2376311"/>
          </a:xfrm>
        </p:spPr>
        <p:txBody>
          <a:bodyPr anchor="b">
            <a:normAutofit/>
          </a:bodyPr>
          <a:lstStyle>
            <a:lvl1pPr algn="l">
              <a:defRPr sz="1654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73" y="831709"/>
            <a:ext cx="3670450" cy="855472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49" y="3445655"/>
            <a:ext cx="2646442" cy="3260827"/>
          </a:xfrm>
        </p:spPr>
        <p:txBody>
          <a:bodyPr anchor="t">
            <a:normAutofit/>
          </a:bodyPr>
          <a:lstStyle>
            <a:lvl1pPr marL="0" indent="0">
              <a:buNone/>
              <a:defRPr sz="1323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7621" y="2257496"/>
            <a:ext cx="2946493" cy="1782233"/>
          </a:xfrm>
        </p:spPr>
        <p:txBody>
          <a:bodyPr anchor="b">
            <a:normAutofit/>
          </a:bodyPr>
          <a:lstStyle>
            <a:lvl1pPr algn="l">
              <a:defRPr sz="1985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30105" y="1425787"/>
            <a:ext cx="2713069" cy="74853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7809" y="4277360"/>
            <a:ext cx="2947291" cy="3247625"/>
          </a:xfrm>
        </p:spPr>
        <p:txBody>
          <a:bodyPr anchor="t">
            <a:normAutofit/>
          </a:bodyPr>
          <a:lstStyle>
            <a:lvl1pPr marL="0" indent="0">
              <a:buNone/>
              <a:defRPr sz="148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074" y="9624061"/>
            <a:ext cx="4805771" cy="569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2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516046" y="6072796"/>
            <a:ext cx="2042844" cy="414534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074" y="7010118"/>
            <a:ext cx="5420284" cy="23763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74" y="831711"/>
            <a:ext cx="5420284" cy="5874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4142" y="9624065"/>
            <a:ext cx="992675" cy="5693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9FFFB4-400D-1240-AB24-6F86C96D4DFB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074" y="9624061"/>
            <a:ext cx="4805771" cy="5693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8749" y="8698294"/>
            <a:ext cx="708585" cy="104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1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45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</p:sldLayoutIdLst>
  <p:txStyles>
    <p:titleStyle>
      <a:lvl1pPr algn="l" defTabSz="378059" rtl="0" eaLnBrk="1" latinLnBrk="0" hangingPunct="1">
        <a:spcBef>
          <a:spcPct val="0"/>
        </a:spcBef>
        <a:buNone/>
        <a:defRPr sz="2646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6287" indent="-236287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14345" indent="-236287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8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92404" indent="-236287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275948" indent="-141772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654007" indent="-141772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079323" indent="-189029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457381" indent="-189029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835440" indent="-189029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213499" indent="-189029" algn="l" defTabSz="378059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1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6">
            <a:extLst>
              <a:ext uri="{FF2B5EF4-FFF2-40B4-BE49-F238E27FC236}">
                <a16:creationId xmlns:a16="http://schemas.microsoft.com/office/drawing/2014/main" id="{D8530F3F-108A-4C02-A4C4-178C8243E990}"/>
              </a:ext>
            </a:extLst>
          </p:cNvPr>
          <p:cNvGrpSpPr/>
          <p:nvPr/>
        </p:nvGrpSpPr>
        <p:grpSpPr>
          <a:xfrm rot="10800000">
            <a:off x="-905783" y="1844837"/>
            <a:ext cx="2114504" cy="2298700"/>
            <a:chOff x="5899196" y="-680498"/>
            <a:chExt cx="5825191" cy="6186592"/>
          </a:xfrm>
        </p:grpSpPr>
        <p:pic>
          <p:nvPicPr>
            <p:cNvPr id="13" name="图片 7">
              <a:extLst>
                <a:ext uri="{FF2B5EF4-FFF2-40B4-BE49-F238E27FC236}">
                  <a16:creationId xmlns:a16="http://schemas.microsoft.com/office/drawing/2014/main" id="{CE54157F-F435-411F-B016-9D38F50A7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54F0888-BA14-44A6-9E51-54E50C1B99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998" y="307817"/>
            <a:ext cx="7193298" cy="152098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8554"/>
            <a:ext cx="1673355" cy="505847"/>
          </a:xfrm>
          <a:prstGeom prst="rect">
            <a:avLst/>
          </a:prstGeom>
        </p:spPr>
      </p:pic>
      <p:grpSp>
        <p:nvGrpSpPr>
          <p:cNvPr id="8" name="组合 6">
            <a:extLst>
              <a:ext uri="{FF2B5EF4-FFF2-40B4-BE49-F238E27FC236}">
                <a16:creationId xmlns:a16="http://schemas.microsoft.com/office/drawing/2014/main" id="{D8530F3F-108A-4C02-A4C4-178C8243E990}"/>
              </a:ext>
            </a:extLst>
          </p:cNvPr>
          <p:cNvGrpSpPr/>
          <p:nvPr/>
        </p:nvGrpSpPr>
        <p:grpSpPr>
          <a:xfrm>
            <a:off x="6322448" y="8331200"/>
            <a:ext cx="2114504" cy="2298700"/>
            <a:chOff x="5899196" y="-680498"/>
            <a:chExt cx="5825191" cy="6186592"/>
          </a:xfrm>
        </p:grpSpPr>
        <p:pic>
          <p:nvPicPr>
            <p:cNvPr id="9" name="图片 7">
              <a:extLst>
                <a:ext uri="{FF2B5EF4-FFF2-40B4-BE49-F238E27FC236}">
                  <a16:creationId xmlns:a16="http://schemas.microsoft.com/office/drawing/2014/main" id="{CE54157F-F435-411F-B016-9D38F50A7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A54F0888-BA14-44A6-9E51-54E50C1B99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54" y="10177352"/>
            <a:ext cx="2347347" cy="36364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78" y="1912678"/>
            <a:ext cx="989748" cy="5069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42452" y="735939"/>
            <a:ext cx="22621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操盤高手</a:t>
            </a:r>
          </a:p>
        </p:txBody>
      </p:sp>
      <p:sp>
        <p:nvSpPr>
          <p:cNvPr id="15" name="矩形 14"/>
          <p:cNvSpPr/>
          <p:nvPr/>
        </p:nvSpPr>
        <p:spPr>
          <a:xfrm>
            <a:off x="1520902" y="1429970"/>
            <a:ext cx="627054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1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組員：</a:t>
            </a:r>
            <a:r>
              <a:rPr lang="zh-TW" altLang="en-US" sz="16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吳承庠，吳庭睿，周揚珽，謝逢春</a:t>
            </a:r>
            <a:r>
              <a:rPr lang="zh-TW" altLang="en-US" sz="1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　指導老師：</a:t>
            </a:r>
            <a:r>
              <a:rPr lang="zh-TW" altLang="en-US" sz="16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何沅洋</a:t>
            </a:r>
          </a:p>
        </p:txBody>
      </p:sp>
    </p:spTree>
    <p:extLst>
      <p:ext uri="{BB962C8B-B14F-4D97-AF65-F5344CB8AC3E}">
        <p14:creationId xmlns:p14="http://schemas.microsoft.com/office/powerpoint/2010/main" val="229258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3497</TotalTime>
  <Words>24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等线</vt:lpstr>
      <vt:lpstr>Century Gothic</vt:lpstr>
      <vt:lpstr>Wingdings 3</vt:lpstr>
      <vt:lpstr>切割線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清新绿色植物</dc:title>
  <dc:creator>第一PPT</dc:creator>
  <cp:keywords>www.1ppt.com</cp:keywords>
  <cp:lastModifiedBy>user</cp:lastModifiedBy>
  <cp:revision>109</cp:revision>
  <cp:lastPrinted>2020-12-21T02:12:46Z</cp:lastPrinted>
  <dcterms:created xsi:type="dcterms:W3CDTF">2017-06-28T02:57:00Z</dcterms:created>
  <dcterms:modified xsi:type="dcterms:W3CDTF">2024-12-12T03:03:31Z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