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9" r:id="rId3"/>
    <p:sldId id="262" r:id="rId4"/>
    <p:sldId id="292" r:id="rId5"/>
    <p:sldId id="294" r:id="rId6"/>
    <p:sldId id="295" r:id="rId7"/>
    <p:sldId id="297" r:id="rId8"/>
    <p:sldId id="298" r:id="rId9"/>
    <p:sldId id="299" r:id="rId10"/>
    <p:sldId id="301" r:id="rId11"/>
    <p:sldId id="300" r:id="rId12"/>
    <p:sldId id="274" r:id="rId13"/>
    <p:sldId id="279" r:id="rId14"/>
    <p:sldId id="285" r:id="rId15"/>
    <p:sldId id="271" r:id="rId16"/>
    <p:sldId id="303" r:id="rId17"/>
    <p:sldId id="302" r:id="rId18"/>
    <p:sldId id="287" r:id="rId19"/>
    <p:sldId id="288" r:id="rId20"/>
    <p:sldId id="289" r:id="rId21"/>
    <p:sldId id="264" r:id="rId22"/>
    <p:sldId id="304" r:id="rId23"/>
    <p:sldId id="261" r:id="rId24"/>
    <p:sldId id="267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3039" autoAdjust="0"/>
  </p:normalViewPr>
  <p:slideViewPr>
    <p:cSldViewPr>
      <p:cViewPr varScale="1">
        <p:scale>
          <a:sx n="78" d="100"/>
          <a:sy n="78" d="100"/>
        </p:scale>
        <p:origin x="-7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0402C-1C71-4072-9A35-F6574D0BB0C2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51A2FC5-D646-4623-B86F-F29B735DB620}">
      <dgm:prSet phldrT="[文字]"/>
      <dgm:spPr/>
      <dgm:t>
        <a:bodyPr/>
        <a:lstStyle/>
        <a:p>
          <a:endParaRPr lang="zh-TW" altLang="en-US" dirty="0"/>
        </a:p>
      </dgm:t>
    </dgm:pt>
    <dgm:pt modelId="{B98D6A4A-257B-4623-8166-34D8230E6836}" type="parTrans" cxnId="{F67FEAED-6C30-44AD-AB4C-A2F7DB7B0C7B}">
      <dgm:prSet/>
      <dgm:spPr/>
      <dgm:t>
        <a:bodyPr/>
        <a:lstStyle/>
        <a:p>
          <a:endParaRPr lang="zh-TW" altLang="en-US"/>
        </a:p>
      </dgm:t>
    </dgm:pt>
    <dgm:pt modelId="{F0309D9C-7A50-4093-9FF0-7CA1822ECAA9}" type="sibTrans" cxnId="{F67FEAED-6C30-44AD-AB4C-A2F7DB7B0C7B}">
      <dgm:prSet/>
      <dgm:spPr/>
      <dgm:t>
        <a:bodyPr/>
        <a:lstStyle/>
        <a:p>
          <a:endParaRPr lang="zh-TW" altLang="en-US"/>
        </a:p>
      </dgm:t>
    </dgm:pt>
    <dgm:pt modelId="{61D47ED0-0F22-449C-B9AA-A5A1A3FE6A9B}">
      <dgm:prSet phldrT="[文字]" custT="1"/>
      <dgm:spPr>
        <a:noFill/>
      </dgm:spPr>
      <dgm:t>
        <a:bodyPr/>
        <a:lstStyle/>
        <a:p>
          <a:r>
            <a:rPr lang="zh-TW" altLang="en-US" sz="3200" dirty="0" smtClean="0"/>
            <a:t>製作動機</a:t>
          </a:r>
          <a:endParaRPr lang="zh-TW" altLang="en-US" sz="3200" dirty="0"/>
        </a:p>
      </dgm:t>
    </dgm:pt>
    <dgm:pt modelId="{CA6CD82F-B8D6-4C24-82E1-BC528E3BE8BF}" type="parTrans" cxnId="{1DEF2706-F88F-4E23-8A29-06C1E6616691}">
      <dgm:prSet/>
      <dgm:spPr/>
      <dgm:t>
        <a:bodyPr/>
        <a:lstStyle/>
        <a:p>
          <a:endParaRPr lang="zh-TW" altLang="en-US"/>
        </a:p>
      </dgm:t>
    </dgm:pt>
    <dgm:pt modelId="{0252359E-A189-4D6D-BEE9-A79BB71976C9}" type="sibTrans" cxnId="{1DEF2706-F88F-4E23-8A29-06C1E6616691}">
      <dgm:prSet/>
      <dgm:spPr/>
      <dgm:t>
        <a:bodyPr/>
        <a:lstStyle/>
        <a:p>
          <a:endParaRPr lang="zh-TW" altLang="en-US"/>
        </a:p>
      </dgm:t>
    </dgm:pt>
    <dgm:pt modelId="{23F8251C-5C98-4E29-BEF9-0439EAE4C997}">
      <dgm:prSet phldrT="[文字]"/>
      <dgm:spPr/>
      <dgm:t>
        <a:bodyPr/>
        <a:lstStyle/>
        <a:p>
          <a:endParaRPr lang="zh-TW" altLang="en-US" dirty="0"/>
        </a:p>
      </dgm:t>
    </dgm:pt>
    <dgm:pt modelId="{F817C6F5-FEDC-489B-85A4-804E608A654E}" type="parTrans" cxnId="{8040D284-A687-49B4-8409-49CB7520DBC9}">
      <dgm:prSet/>
      <dgm:spPr/>
      <dgm:t>
        <a:bodyPr/>
        <a:lstStyle/>
        <a:p>
          <a:endParaRPr lang="zh-TW" altLang="en-US"/>
        </a:p>
      </dgm:t>
    </dgm:pt>
    <dgm:pt modelId="{935E9667-7195-4031-AAA6-95EC0CEA3952}" type="sibTrans" cxnId="{8040D284-A687-49B4-8409-49CB7520DBC9}">
      <dgm:prSet/>
      <dgm:spPr/>
      <dgm:t>
        <a:bodyPr/>
        <a:lstStyle/>
        <a:p>
          <a:endParaRPr lang="zh-TW" altLang="en-US"/>
        </a:p>
      </dgm:t>
    </dgm:pt>
    <dgm:pt modelId="{D56B88BB-1D00-4274-BDA2-51DA74865199}">
      <dgm:prSet phldrT="[文字]" custT="1"/>
      <dgm:spPr>
        <a:noFill/>
      </dgm:spPr>
      <dgm:t>
        <a:bodyPr/>
        <a:lstStyle/>
        <a:p>
          <a:r>
            <a:rPr lang="zh-TW" altLang="en-US" sz="3200" dirty="0" smtClean="0"/>
            <a:t>零件材料</a:t>
          </a:r>
          <a:endParaRPr lang="zh-TW" altLang="en-US" sz="3200" dirty="0"/>
        </a:p>
      </dgm:t>
    </dgm:pt>
    <dgm:pt modelId="{4619055B-0C91-47ED-84F0-2DBA6FB37C8D}" type="parTrans" cxnId="{37818FEB-5796-4711-97F4-4F5DDA90443D}">
      <dgm:prSet/>
      <dgm:spPr/>
      <dgm:t>
        <a:bodyPr/>
        <a:lstStyle/>
        <a:p>
          <a:endParaRPr lang="zh-TW" altLang="en-US"/>
        </a:p>
      </dgm:t>
    </dgm:pt>
    <dgm:pt modelId="{BDB65996-A572-44D0-B9B4-74A9C95090D7}" type="sibTrans" cxnId="{37818FEB-5796-4711-97F4-4F5DDA90443D}">
      <dgm:prSet/>
      <dgm:spPr/>
      <dgm:t>
        <a:bodyPr/>
        <a:lstStyle/>
        <a:p>
          <a:endParaRPr lang="zh-TW" altLang="en-US"/>
        </a:p>
      </dgm:t>
    </dgm:pt>
    <dgm:pt modelId="{6D6F1DA3-912A-4F0F-B657-7DA8BECC671D}">
      <dgm:prSet phldrT="[文字]"/>
      <dgm:spPr/>
      <dgm:t>
        <a:bodyPr/>
        <a:lstStyle/>
        <a:p>
          <a:endParaRPr lang="zh-TW" altLang="en-US" dirty="0"/>
        </a:p>
      </dgm:t>
    </dgm:pt>
    <dgm:pt modelId="{F054FC62-4E81-444E-A4C2-E1E6630E28F4}" type="parTrans" cxnId="{8A7971C3-D574-4E2B-887B-AFE90EFF9C88}">
      <dgm:prSet/>
      <dgm:spPr/>
      <dgm:t>
        <a:bodyPr/>
        <a:lstStyle/>
        <a:p>
          <a:endParaRPr lang="zh-TW" altLang="en-US"/>
        </a:p>
      </dgm:t>
    </dgm:pt>
    <dgm:pt modelId="{0136A98F-7C0B-4DE0-BE3D-895F42E9CAF1}" type="sibTrans" cxnId="{8A7971C3-D574-4E2B-887B-AFE90EFF9C88}">
      <dgm:prSet/>
      <dgm:spPr/>
      <dgm:t>
        <a:bodyPr/>
        <a:lstStyle/>
        <a:p>
          <a:endParaRPr lang="zh-TW" altLang="en-US"/>
        </a:p>
      </dgm:t>
    </dgm:pt>
    <dgm:pt modelId="{319FE0FD-9F0E-4416-9E59-01BA45674DD2}">
      <dgm:prSet phldrT="[文字]" custT="1"/>
      <dgm:spPr>
        <a:noFill/>
      </dgm:spPr>
      <dgm:t>
        <a:bodyPr/>
        <a:lstStyle/>
        <a:p>
          <a:r>
            <a:rPr lang="zh-TW" altLang="en-US" sz="3200" dirty="0" smtClean="0"/>
            <a:t>製作過程</a:t>
          </a:r>
          <a:endParaRPr lang="zh-TW" altLang="en-US" sz="3200" dirty="0"/>
        </a:p>
      </dgm:t>
    </dgm:pt>
    <dgm:pt modelId="{7475D4CF-3BB7-46C9-9E17-66F46818B365}" type="parTrans" cxnId="{D5623C75-B78B-40DB-988A-BB584D59DBEB}">
      <dgm:prSet/>
      <dgm:spPr/>
      <dgm:t>
        <a:bodyPr/>
        <a:lstStyle/>
        <a:p>
          <a:endParaRPr lang="zh-TW" altLang="en-US"/>
        </a:p>
      </dgm:t>
    </dgm:pt>
    <dgm:pt modelId="{2E67ADB8-43EF-46B0-A1BD-0A716E1D6864}" type="sibTrans" cxnId="{D5623C75-B78B-40DB-988A-BB584D59DBEB}">
      <dgm:prSet/>
      <dgm:spPr/>
      <dgm:t>
        <a:bodyPr/>
        <a:lstStyle/>
        <a:p>
          <a:endParaRPr lang="zh-TW" altLang="en-US"/>
        </a:p>
      </dgm:t>
    </dgm:pt>
    <dgm:pt modelId="{6DDDB169-0511-4D5D-95FD-A699C8DD57F4}">
      <dgm:prSet/>
      <dgm:spPr/>
      <dgm:t>
        <a:bodyPr/>
        <a:lstStyle/>
        <a:p>
          <a:endParaRPr lang="zh-TW" altLang="en-US" dirty="0"/>
        </a:p>
      </dgm:t>
    </dgm:pt>
    <dgm:pt modelId="{A89F038E-EE73-4665-9925-AEA7A195D7DD}" type="parTrans" cxnId="{6349E995-C7C1-493C-B6EA-9F63FB50293F}">
      <dgm:prSet/>
      <dgm:spPr/>
      <dgm:t>
        <a:bodyPr/>
        <a:lstStyle/>
        <a:p>
          <a:endParaRPr lang="zh-TW" altLang="en-US"/>
        </a:p>
      </dgm:t>
    </dgm:pt>
    <dgm:pt modelId="{D874D0A1-7343-421E-B0A4-86C2A0F29C31}" type="sibTrans" cxnId="{6349E995-C7C1-493C-B6EA-9F63FB50293F}">
      <dgm:prSet/>
      <dgm:spPr/>
      <dgm:t>
        <a:bodyPr/>
        <a:lstStyle/>
        <a:p>
          <a:endParaRPr lang="zh-TW" altLang="en-US"/>
        </a:p>
      </dgm:t>
    </dgm:pt>
    <dgm:pt modelId="{E685A9F4-824C-40D2-B277-9CF1C6F88657}">
      <dgm:prSet/>
      <dgm:spPr/>
      <dgm:t>
        <a:bodyPr/>
        <a:lstStyle/>
        <a:p>
          <a:endParaRPr lang="zh-TW" altLang="en-US" dirty="0"/>
        </a:p>
      </dgm:t>
    </dgm:pt>
    <dgm:pt modelId="{579EF1E1-D783-444E-A50D-A32060B2DD3D}" type="parTrans" cxnId="{99BA2F6F-98CF-4698-B525-C774AFF2D21F}">
      <dgm:prSet/>
      <dgm:spPr/>
      <dgm:t>
        <a:bodyPr/>
        <a:lstStyle/>
        <a:p>
          <a:endParaRPr lang="zh-TW" altLang="en-US"/>
        </a:p>
      </dgm:t>
    </dgm:pt>
    <dgm:pt modelId="{3CBCDB9F-4AAE-4126-8A64-999FDEAC58D2}" type="sibTrans" cxnId="{99BA2F6F-98CF-4698-B525-C774AFF2D21F}">
      <dgm:prSet/>
      <dgm:spPr/>
      <dgm:t>
        <a:bodyPr/>
        <a:lstStyle/>
        <a:p>
          <a:endParaRPr lang="zh-TW" altLang="en-US"/>
        </a:p>
      </dgm:t>
    </dgm:pt>
    <dgm:pt modelId="{C034CC19-D5DB-40F0-A7B9-C8F9FE5403A9}">
      <dgm:prSet/>
      <dgm:spPr/>
      <dgm:t>
        <a:bodyPr/>
        <a:lstStyle/>
        <a:p>
          <a:endParaRPr lang="zh-TW" altLang="en-US" dirty="0"/>
        </a:p>
      </dgm:t>
    </dgm:pt>
    <dgm:pt modelId="{1176D29F-58EB-4F10-9577-25438CB673C8}" type="parTrans" cxnId="{B3DBB49E-0332-444E-8444-ABD9DFBF53F2}">
      <dgm:prSet/>
      <dgm:spPr/>
      <dgm:t>
        <a:bodyPr/>
        <a:lstStyle/>
        <a:p>
          <a:endParaRPr lang="zh-TW" altLang="en-US"/>
        </a:p>
      </dgm:t>
    </dgm:pt>
    <dgm:pt modelId="{9F76ECA2-BBF6-42C9-8561-8A7771215421}" type="sibTrans" cxnId="{B3DBB49E-0332-444E-8444-ABD9DFBF53F2}">
      <dgm:prSet/>
      <dgm:spPr/>
      <dgm:t>
        <a:bodyPr/>
        <a:lstStyle/>
        <a:p>
          <a:endParaRPr lang="zh-TW" altLang="en-US"/>
        </a:p>
      </dgm:t>
    </dgm:pt>
    <dgm:pt modelId="{3601D606-187B-460D-8E67-BAE05BAB6E76}">
      <dgm:prSet custT="1"/>
      <dgm:spPr>
        <a:noFill/>
      </dgm:spPr>
      <dgm:t>
        <a:bodyPr/>
        <a:lstStyle/>
        <a:p>
          <a:r>
            <a:rPr lang="zh-TW" altLang="en-US" sz="3200" dirty="0" smtClean="0"/>
            <a:t>使用說明</a:t>
          </a:r>
          <a:endParaRPr lang="zh-TW" altLang="en-US" sz="3200" dirty="0"/>
        </a:p>
      </dgm:t>
    </dgm:pt>
    <dgm:pt modelId="{2740E2A5-273D-40E4-947D-2BFCE756B2A9}" type="parTrans" cxnId="{153B417E-2D26-43ED-85CE-4E89AC4CFBE9}">
      <dgm:prSet/>
      <dgm:spPr/>
      <dgm:t>
        <a:bodyPr/>
        <a:lstStyle/>
        <a:p>
          <a:endParaRPr lang="zh-TW" altLang="en-US"/>
        </a:p>
      </dgm:t>
    </dgm:pt>
    <dgm:pt modelId="{1F01C901-26C9-4D56-B9C7-B98114CC6907}" type="sibTrans" cxnId="{153B417E-2D26-43ED-85CE-4E89AC4CFBE9}">
      <dgm:prSet/>
      <dgm:spPr/>
      <dgm:t>
        <a:bodyPr/>
        <a:lstStyle/>
        <a:p>
          <a:endParaRPr lang="zh-TW" altLang="en-US"/>
        </a:p>
      </dgm:t>
    </dgm:pt>
    <dgm:pt modelId="{33A4988F-DB41-4832-A12D-192B70B1D522}">
      <dgm:prSet custT="1"/>
      <dgm:spPr>
        <a:noFill/>
      </dgm:spPr>
      <dgm:t>
        <a:bodyPr/>
        <a:lstStyle/>
        <a:p>
          <a:r>
            <a:rPr lang="zh-TW" altLang="en-US" sz="3200" dirty="0" smtClean="0"/>
            <a:t>實際測試</a:t>
          </a:r>
          <a:endParaRPr lang="zh-TW" altLang="en-US" sz="3200" dirty="0"/>
        </a:p>
      </dgm:t>
    </dgm:pt>
    <dgm:pt modelId="{93E6105D-408D-45E8-B78E-DB0D86C07A44}" type="parTrans" cxnId="{C50987A5-28F6-413C-B86A-E9AB1B9570D6}">
      <dgm:prSet/>
      <dgm:spPr/>
      <dgm:t>
        <a:bodyPr/>
        <a:lstStyle/>
        <a:p>
          <a:endParaRPr lang="zh-TW" altLang="en-US"/>
        </a:p>
      </dgm:t>
    </dgm:pt>
    <dgm:pt modelId="{33334978-A140-4EA0-8D8C-001D86C1E5E2}" type="sibTrans" cxnId="{C50987A5-28F6-413C-B86A-E9AB1B9570D6}">
      <dgm:prSet/>
      <dgm:spPr/>
      <dgm:t>
        <a:bodyPr/>
        <a:lstStyle/>
        <a:p>
          <a:endParaRPr lang="zh-TW" altLang="en-US"/>
        </a:p>
      </dgm:t>
    </dgm:pt>
    <dgm:pt modelId="{41E9F748-8335-4282-87CA-0CE271240AC2}">
      <dgm:prSet custT="1"/>
      <dgm:spPr>
        <a:noFill/>
      </dgm:spPr>
      <dgm:t>
        <a:bodyPr/>
        <a:lstStyle/>
        <a:p>
          <a:r>
            <a:rPr lang="zh-TW" altLang="en-US" sz="3200" dirty="0" smtClean="0"/>
            <a:t>未來展望</a:t>
          </a:r>
          <a:endParaRPr lang="zh-TW" altLang="en-US" sz="3200" dirty="0"/>
        </a:p>
      </dgm:t>
    </dgm:pt>
    <dgm:pt modelId="{031B1D20-BBC5-4708-A149-06BEADB4110F}" type="parTrans" cxnId="{F1D8B34F-A8DF-4D67-A1F3-C04B710E8719}">
      <dgm:prSet/>
      <dgm:spPr/>
      <dgm:t>
        <a:bodyPr/>
        <a:lstStyle/>
        <a:p>
          <a:endParaRPr lang="zh-TW" altLang="en-US"/>
        </a:p>
      </dgm:t>
    </dgm:pt>
    <dgm:pt modelId="{18E36060-0672-429B-B45A-9D678D1C210E}" type="sibTrans" cxnId="{F1D8B34F-A8DF-4D67-A1F3-C04B710E8719}">
      <dgm:prSet/>
      <dgm:spPr/>
      <dgm:t>
        <a:bodyPr/>
        <a:lstStyle/>
        <a:p>
          <a:endParaRPr lang="zh-TW" altLang="en-US"/>
        </a:p>
      </dgm:t>
    </dgm:pt>
    <dgm:pt modelId="{2E14AF0D-8626-46F5-AF30-713EBD2A3E9E}" type="pres">
      <dgm:prSet presAssocID="{2930402C-1C71-4072-9A35-F6574D0BB0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DB87304-D541-4DA6-ABFC-087D0447F8A1}" type="pres">
      <dgm:prSet presAssocID="{651A2FC5-D646-4623-B86F-F29B735DB620}" presName="composite" presStyleCnt="0"/>
      <dgm:spPr/>
    </dgm:pt>
    <dgm:pt modelId="{21DDC9B4-99D8-4421-BB6A-B4507F81039F}" type="pres">
      <dgm:prSet presAssocID="{651A2FC5-D646-4623-B86F-F29B735DB620}" presName="parentText" presStyleLbl="alignNode1" presStyleIdx="0" presStyleCnt="6" custScaleX="81764" custLinFactNeighborX="12824" custLinFactNeighborY="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95626E-C87D-479B-B173-8C4227CD941B}" type="pres">
      <dgm:prSet presAssocID="{651A2FC5-D646-4623-B86F-F29B735DB620}" presName="descendantText" presStyleLbl="alignAcc1" presStyleIdx="0" presStyleCnt="6" custScaleY="1620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9A1FA6-9D89-4660-8404-7513C5DD4723}" type="pres">
      <dgm:prSet presAssocID="{F0309D9C-7A50-4093-9FF0-7CA1822ECAA9}" presName="sp" presStyleCnt="0"/>
      <dgm:spPr/>
    </dgm:pt>
    <dgm:pt modelId="{CFF7104F-0C12-408A-A0C1-D4B854C771FA}" type="pres">
      <dgm:prSet presAssocID="{23F8251C-5C98-4E29-BEF9-0439EAE4C997}" presName="composite" presStyleCnt="0"/>
      <dgm:spPr/>
    </dgm:pt>
    <dgm:pt modelId="{D88B9520-F716-4F93-AA04-17BFAF1850B9}" type="pres">
      <dgm:prSet presAssocID="{23F8251C-5C98-4E29-BEF9-0439EAE4C997}" presName="parentText" presStyleLbl="alignNode1" presStyleIdx="1" presStyleCnt="6" custScaleX="81764" custLinFactNeighborX="12824" custLinFactNeighborY="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CB4F08-A2F5-40DF-885E-F5CD3B6458B4}" type="pres">
      <dgm:prSet presAssocID="{23F8251C-5C98-4E29-BEF9-0439EAE4C997}" presName="descendantText" presStyleLbl="alignAcc1" presStyleIdx="1" presStyleCnt="6" custScaleY="1620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68ACC1-47F0-469D-9209-AB0405BCADE0}" type="pres">
      <dgm:prSet presAssocID="{935E9667-7195-4031-AAA6-95EC0CEA3952}" presName="sp" presStyleCnt="0"/>
      <dgm:spPr/>
    </dgm:pt>
    <dgm:pt modelId="{DA318F28-E5E8-4FEF-8906-F73814FA8AA0}" type="pres">
      <dgm:prSet presAssocID="{6D6F1DA3-912A-4F0F-B657-7DA8BECC671D}" presName="composite" presStyleCnt="0"/>
      <dgm:spPr/>
    </dgm:pt>
    <dgm:pt modelId="{1BDEB9BE-7576-449B-B80C-31864AD5F86A}" type="pres">
      <dgm:prSet presAssocID="{6D6F1DA3-912A-4F0F-B657-7DA8BECC671D}" presName="parentText" presStyleLbl="alignNode1" presStyleIdx="2" presStyleCnt="6" custScaleX="81764" custLinFactNeighborX="12824" custLinFactNeighborY="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ABADE2-0D39-466B-9484-1A692F06795F}" type="pres">
      <dgm:prSet presAssocID="{6D6F1DA3-912A-4F0F-B657-7DA8BECC671D}" presName="descendantText" presStyleLbl="alignAcc1" presStyleIdx="2" presStyleCnt="6" custScaleY="1620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1D0AD0-48BE-43BF-B9FA-A3375AC2B925}" type="pres">
      <dgm:prSet presAssocID="{0136A98F-7C0B-4DE0-BE3D-895F42E9CAF1}" presName="sp" presStyleCnt="0"/>
      <dgm:spPr/>
    </dgm:pt>
    <dgm:pt modelId="{339FFAAF-BA5C-493F-A9B7-DC208B1171F6}" type="pres">
      <dgm:prSet presAssocID="{6DDDB169-0511-4D5D-95FD-A699C8DD57F4}" presName="composite" presStyleCnt="0"/>
      <dgm:spPr/>
    </dgm:pt>
    <dgm:pt modelId="{1930640D-B41A-46D0-9EDC-1A23BA16B8D4}" type="pres">
      <dgm:prSet presAssocID="{6DDDB169-0511-4D5D-95FD-A699C8DD57F4}" presName="parentText" presStyleLbl="alignNode1" presStyleIdx="3" presStyleCnt="6" custScaleX="81764" custLinFactNeighborX="12824" custLinFactNeighborY="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B33AF7-8399-410A-9455-6A5015EA358E}" type="pres">
      <dgm:prSet presAssocID="{6DDDB169-0511-4D5D-95FD-A699C8DD57F4}" presName="descendantText" presStyleLbl="alignAcc1" presStyleIdx="3" presStyleCnt="6" custScaleY="1620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948A9E-2536-45AA-930F-78D8974AC06C}" type="pres">
      <dgm:prSet presAssocID="{D874D0A1-7343-421E-B0A4-86C2A0F29C31}" presName="sp" presStyleCnt="0"/>
      <dgm:spPr/>
    </dgm:pt>
    <dgm:pt modelId="{789919E7-E0C2-430C-B946-57B037B25857}" type="pres">
      <dgm:prSet presAssocID="{E685A9F4-824C-40D2-B277-9CF1C6F88657}" presName="composite" presStyleCnt="0"/>
      <dgm:spPr/>
    </dgm:pt>
    <dgm:pt modelId="{FC52CE6E-E456-4A04-941A-BCE0846C6DF6}" type="pres">
      <dgm:prSet presAssocID="{E685A9F4-824C-40D2-B277-9CF1C6F88657}" presName="parentText" presStyleLbl="alignNode1" presStyleIdx="4" presStyleCnt="6" custScaleX="81764" custLinFactNeighborX="12824" custLinFactNeighborY="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863292-9A4C-4878-81AE-92D316907AC9}" type="pres">
      <dgm:prSet presAssocID="{E685A9F4-824C-40D2-B277-9CF1C6F88657}" presName="descendantText" presStyleLbl="alignAcc1" presStyleIdx="4" presStyleCnt="6" custScaleY="1620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716520-D4EC-4738-A484-09D2ACC14629}" type="pres">
      <dgm:prSet presAssocID="{3CBCDB9F-4AAE-4126-8A64-999FDEAC58D2}" presName="sp" presStyleCnt="0"/>
      <dgm:spPr/>
    </dgm:pt>
    <dgm:pt modelId="{804D8A3E-07F4-42CB-BC34-55FE48AAAE19}" type="pres">
      <dgm:prSet presAssocID="{C034CC19-D5DB-40F0-A7B9-C8F9FE5403A9}" presName="composite" presStyleCnt="0"/>
      <dgm:spPr/>
    </dgm:pt>
    <dgm:pt modelId="{BE2DEF1F-DF1C-44D8-A087-338CB9F3C24A}" type="pres">
      <dgm:prSet presAssocID="{C034CC19-D5DB-40F0-A7B9-C8F9FE5403A9}" presName="parentText" presStyleLbl="alignNode1" presStyleIdx="5" presStyleCnt="6" custScaleX="81764" custLinFactNeighborX="12824" custLinFactNeighborY="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CA2270-3FA6-41C3-A7E9-4EAEBECEE274}" type="pres">
      <dgm:prSet presAssocID="{C034CC19-D5DB-40F0-A7B9-C8F9FE5403A9}" presName="descendantText" presStyleLbl="alignAcc1" presStyleIdx="5" presStyleCnt="6" custScaleY="1620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F89C1A4-2380-4617-9ED7-1CE9BC638DC8}" type="presOf" srcId="{6DDDB169-0511-4D5D-95FD-A699C8DD57F4}" destId="{1930640D-B41A-46D0-9EDC-1A23BA16B8D4}" srcOrd="0" destOrd="0" presId="urn:microsoft.com/office/officeart/2005/8/layout/chevron2"/>
    <dgm:cxn modelId="{8A7971C3-D574-4E2B-887B-AFE90EFF9C88}" srcId="{2930402C-1C71-4072-9A35-F6574D0BB0C2}" destId="{6D6F1DA3-912A-4F0F-B657-7DA8BECC671D}" srcOrd="2" destOrd="0" parTransId="{F054FC62-4E81-444E-A4C2-E1E6630E28F4}" sibTransId="{0136A98F-7C0B-4DE0-BE3D-895F42E9CAF1}"/>
    <dgm:cxn modelId="{D5623C75-B78B-40DB-988A-BB584D59DBEB}" srcId="{6D6F1DA3-912A-4F0F-B657-7DA8BECC671D}" destId="{319FE0FD-9F0E-4416-9E59-01BA45674DD2}" srcOrd="0" destOrd="0" parTransId="{7475D4CF-3BB7-46C9-9E17-66F46818B365}" sibTransId="{2E67ADB8-43EF-46B0-A1BD-0A716E1D6864}"/>
    <dgm:cxn modelId="{6349E995-C7C1-493C-B6EA-9F63FB50293F}" srcId="{2930402C-1C71-4072-9A35-F6574D0BB0C2}" destId="{6DDDB169-0511-4D5D-95FD-A699C8DD57F4}" srcOrd="3" destOrd="0" parTransId="{A89F038E-EE73-4665-9925-AEA7A195D7DD}" sibTransId="{D874D0A1-7343-421E-B0A4-86C2A0F29C31}"/>
    <dgm:cxn modelId="{39DF3F4C-DFF6-4AB6-B73A-DAE400B779D7}" type="presOf" srcId="{651A2FC5-D646-4623-B86F-F29B735DB620}" destId="{21DDC9B4-99D8-4421-BB6A-B4507F81039F}" srcOrd="0" destOrd="0" presId="urn:microsoft.com/office/officeart/2005/8/layout/chevron2"/>
    <dgm:cxn modelId="{33A8E4A9-E8E8-406B-B5EB-CA62BE99824F}" type="presOf" srcId="{6D6F1DA3-912A-4F0F-B657-7DA8BECC671D}" destId="{1BDEB9BE-7576-449B-B80C-31864AD5F86A}" srcOrd="0" destOrd="0" presId="urn:microsoft.com/office/officeart/2005/8/layout/chevron2"/>
    <dgm:cxn modelId="{37818FEB-5796-4711-97F4-4F5DDA90443D}" srcId="{23F8251C-5C98-4E29-BEF9-0439EAE4C997}" destId="{D56B88BB-1D00-4274-BDA2-51DA74865199}" srcOrd="0" destOrd="0" parTransId="{4619055B-0C91-47ED-84F0-2DBA6FB37C8D}" sibTransId="{BDB65996-A572-44D0-B9B4-74A9C95090D7}"/>
    <dgm:cxn modelId="{8040D284-A687-49B4-8409-49CB7520DBC9}" srcId="{2930402C-1C71-4072-9A35-F6574D0BB0C2}" destId="{23F8251C-5C98-4E29-BEF9-0439EAE4C997}" srcOrd="1" destOrd="0" parTransId="{F817C6F5-FEDC-489B-85A4-804E608A654E}" sibTransId="{935E9667-7195-4031-AAA6-95EC0CEA3952}"/>
    <dgm:cxn modelId="{EBA7C8E3-6F54-4E00-A5EF-F825DD65EC55}" type="presOf" srcId="{319FE0FD-9F0E-4416-9E59-01BA45674DD2}" destId="{F2ABADE2-0D39-466B-9484-1A692F06795F}" srcOrd="0" destOrd="0" presId="urn:microsoft.com/office/officeart/2005/8/layout/chevron2"/>
    <dgm:cxn modelId="{009DCDFD-43D1-4949-8052-FF758BD57FD8}" type="presOf" srcId="{23F8251C-5C98-4E29-BEF9-0439EAE4C997}" destId="{D88B9520-F716-4F93-AA04-17BFAF1850B9}" srcOrd="0" destOrd="0" presId="urn:microsoft.com/office/officeart/2005/8/layout/chevron2"/>
    <dgm:cxn modelId="{E0EFA799-51C3-4B49-93FE-A809FDEC58BD}" type="presOf" srcId="{C034CC19-D5DB-40F0-A7B9-C8F9FE5403A9}" destId="{BE2DEF1F-DF1C-44D8-A087-338CB9F3C24A}" srcOrd="0" destOrd="0" presId="urn:microsoft.com/office/officeart/2005/8/layout/chevron2"/>
    <dgm:cxn modelId="{F67FEAED-6C30-44AD-AB4C-A2F7DB7B0C7B}" srcId="{2930402C-1C71-4072-9A35-F6574D0BB0C2}" destId="{651A2FC5-D646-4623-B86F-F29B735DB620}" srcOrd="0" destOrd="0" parTransId="{B98D6A4A-257B-4623-8166-34D8230E6836}" sibTransId="{F0309D9C-7A50-4093-9FF0-7CA1822ECAA9}"/>
    <dgm:cxn modelId="{C50987A5-28F6-413C-B86A-E9AB1B9570D6}" srcId="{E685A9F4-824C-40D2-B277-9CF1C6F88657}" destId="{33A4988F-DB41-4832-A12D-192B70B1D522}" srcOrd="0" destOrd="0" parTransId="{93E6105D-408D-45E8-B78E-DB0D86C07A44}" sibTransId="{33334978-A140-4EA0-8D8C-001D86C1E5E2}"/>
    <dgm:cxn modelId="{2E33173A-ACEF-499F-A20F-B32D1EED9F5F}" type="presOf" srcId="{E685A9F4-824C-40D2-B277-9CF1C6F88657}" destId="{FC52CE6E-E456-4A04-941A-BCE0846C6DF6}" srcOrd="0" destOrd="0" presId="urn:microsoft.com/office/officeart/2005/8/layout/chevron2"/>
    <dgm:cxn modelId="{1DEF2706-F88F-4E23-8A29-06C1E6616691}" srcId="{651A2FC5-D646-4623-B86F-F29B735DB620}" destId="{61D47ED0-0F22-449C-B9AA-A5A1A3FE6A9B}" srcOrd="0" destOrd="0" parTransId="{CA6CD82F-B8D6-4C24-82E1-BC528E3BE8BF}" sibTransId="{0252359E-A189-4D6D-BEE9-A79BB71976C9}"/>
    <dgm:cxn modelId="{F1D8B34F-A8DF-4D67-A1F3-C04B710E8719}" srcId="{C034CC19-D5DB-40F0-A7B9-C8F9FE5403A9}" destId="{41E9F748-8335-4282-87CA-0CE271240AC2}" srcOrd="0" destOrd="0" parTransId="{031B1D20-BBC5-4708-A149-06BEADB4110F}" sibTransId="{18E36060-0672-429B-B45A-9D678D1C210E}"/>
    <dgm:cxn modelId="{48A71924-2E26-4BFE-B9A0-EF01F710A55B}" type="presOf" srcId="{3601D606-187B-460D-8E67-BAE05BAB6E76}" destId="{9AB33AF7-8399-410A-9455-6A5015EA358E}" srcOrd="0" destOrd="0" presId="urn:microsoft.com/office/officeart/2005/8/layout/chevron2"/>
    <dgm:cxn modelId="{00528FB1-B7C2-4C2B-8950-1604EE3A5B0C}" type="presOf" srcId="{61D47ED0-0F22-449C-B9AA-A5A1A3FE6A9B}" destId="{CE95626E-C87D-479B-B173-8C4227CD941B}" srcOrd="0" destOrd="0" presId="urn:microsoft.com/office/officeart/2005/8/layout/chevron2"/>
    <dgm:cxn modelId="{878FE956-4E03-4EA9-B345-2AB85BA73769}" type="presOf" srcId="{D56B88BB-1D00-4274-BDA2-51DA74865199}" destId="{60CB4F08-A2F5-40DF-885E-F5CD3B6458B4}" srcOrd="0" destOrd="0" presId="urn:microsoft.com/office/officeart/2005/8/layout/chevron2"/>
    <dgm:cxn modelId="{B3DBB49E-0332-444E-8444-ABD9DFBF53F2}" srcId="{2930402C-1C71-4072-9A35-F6574D0BB0C2}" destId="{C034CC19-D5DB-40F0-A7B9-C8F9FE5403A9}" srcOrd="5" destOrd="0" parTransId="{1176D29F-58EB-4F10-9577-25438CB673C8}" sibTransId="{9F76ECA2-BBF6-42C9-8561-8A7771215421}"/>
    <dgm:cxn modelId="{1B4D28E5-0BE9-4BA6-9B4F-9899E5A0D1E9}" type="presOf" srcId="{2930402C-1C71-4072-9A35-F6574D0BB0C2}" destId="{2E14AF0D-8626-46F5-AF30-713EBD2A3E9E}" srcOrd="0" destOrd="0" presId="urn:microsoft.com/office/officeart/2005/8/layout/chevron2"/>
    <dgm:cxn modelId="{153B417E-2D26-43ED-85CE-4E89AC4CFBE9}" srcId="{6DDDB169-0511-4D5D-95FD-A699C8DD57F4}" destId="{3601D606-187B-460D-8E67-BAE05BAB6E76}" srcOrd="0" destOrd="0" parTransId="{2740E2A5-273D-40E4-947D-2BFCE756B2A9}" sibTransId="{1F01C901-26C9-4D56-B9C7-B98114CC6907}"/>
    <dgm:cxn modelId="{99BA2F6F-98CF-4698-B525-C774AFF2D21F}" srcId="{2930402C-1C71-4072-9A35-F6574D0BB0C2}" destId="{E685A9F4-824C-40D2-B277-9CF1C6F88657}" srcOrd="4" destOrd="0" parTransId="{579EF1E1-D783-444E-A50D-A32060B2DD3D}" sibTransId="{3CBCDB9F-4AAE-4126-8A64-999FDEAC58D2}"/>
    <dgm:cxn modelId="{71191EF0-3014-4DDC-980F-509AEC305AFC}" type="presOf" srcId="{33A4988F-DB41-4832-A12D-192B70B1D522}" destId="{00863292-9A4C-4878-81AE-92D316907AC9}" srcOrd="0" destOrd="0" presId="urn:microsoft.com/office/officeart/2005/8/layout/chevron2"/>
    <dgm:cxn modelId="{ACBFB88A-C513-49C3-8D9E-B283A8FDB1DD}" type="presOf" srcId="{41E9F748-8335-4282-87CA-0CE271240AC2}" destId="{56CA2270-3FA6-41C3-A7E9-4EAEBECEE274}" srcOrd="0" destOrd="0" presId="urn:microsoft.com/office/officeart/2005/8/layout/chevron2"/>
    <dgm:cxn modelId="{E1A92ECC-7F4F-44F6-A405-5D63537A4EF2}" type="presParOf" srcId="{2E14AF0D-8626-46F5-AF30-713EBD2A3E9E}" destId="{1DB87304-D541-4DA6-ABFC-087D0447F8A1}" srcOrd="0" destOrd="0" presId="urn:microsoft.com/office/officeart/2005/8/layout/chevron2"/>
    <dgm:cxn modelId="{EFCA1577-09CA-4173-8B18-7C97B49EB95B}" type="presParOf" srcId="{1DB87304-D541-4DA6-ABFC-087D0447F8A1}" destId="{21DDC9B4-99D8-4421-BB6A-B4507F81039F}" srcOrd="0" destOrd="0" presId="urn:microsoft.com/office/officeart/2005/8/layout/chevron2"/>
    <dgm:cxn modelId="{4A7CF470-94B6-4F8C-B685-A7A66F36ED30}" type="presParOf" srcId="{1DB87304-D541-4DA6-ABFC-087D0447F8A1}" destId="{CE95626E-C87D-479B-B173-8C4227CD941B}" srcOrd="1" destOrd="0" presId="urn:microsoft.com/office/officeart/2005/8/layout/chevron2"/>
    <dgm:cxn modelId="{031C2758-F424-4E41-96DE-D4574FAF8FBA}" type="presParOf" srcId="{2E14AF0D-8626-46F5-AF30-713EBD2A3E9E}" destId="{6D9A1FA6-9D89-4660-8404-7513C5DD4723}" srcOrd="1" destOrd="0" presId="urn:microsoft.com/office/officeart/2005/8/layout/chevron2"/>
    <dgm:cxn modelId="{99A8B8E0-6F5E-4C25-96CA-CB20A9CCAB08}" type="presParOf" srcId="{2E14AF0D-8626-46F5-AF30-713EBD2A3E9E}" destId="{CFF7104F-0C12-408A-A0C1-D4B854C771FA}" srcOrd="2" destOrd="0" presId="urn:microsoft.com/office/officeart/2005/8/layout/chevron2"/>
    <dgm:cxn modelId="{5D501EDF-521D-4073-969C-BAD35E72860A}" type="presParOf" srcId="{CFF7104F-0C12-408A-A0C1-D4B854C771FA}" destId="{D88B9520-F716-4F93-AA04-17BFAF1850B9}" srcOrd="0" destOrd="0" presId="urn:microsoft.com/office/officeart/2005/8/layout/chevron2"/>
    <dgm:cxn modelId="{32D24C21-7C11-4D68-B095-3E34A4187035}" type="presParOf" srcId="{CFF7104F-0C12-408A-A0C1-D4B854C771FA}" destId="{60CB4F08-A2F5-40DF-885E-F5CD3B6458B4}" srcOrd="1" destOrd="0" presId="urn:microsoft.com/office/officeart/2005/8/layout/chevron2"/>
    <dgm:cxn modelId="{AB595D34-51D7-4861-9617-58969D04C888}" type="presParOf" srcId="{2E14AF0D-8626-46F5-AF30-713EBD2A3E9E}" destId="{A768ACC1-47F0-469D-9209-AB0405BCADE0}" srcOrd="3" destOrd="0" presId="urn:microsoft.com/office/officeart/2005/8/layout/chevron2"/>
    <dgm:cxn modelId="{277CCD40-A06D-40F0-9466-DC205A7F80B9}" type="presParOf" srcId="{2E14AF0D-8626-46F5-AF30-713EBD2A3E9E}" destId="{DA318F28-E5E8-4FEF-8906-F73814FA8AA0}" srcOrd="4" destOrd="0" presId="urn:microsoft.com/office/officeart/2005/8/layout/chevron2"/>
    <dgm:cxn modelId="{76F84CBC-1651-4CEA-813A-C202FAF17729}" type="presParOf" srcId="{DA318F28-E5E8-4FEF-8906-F73814FA8AA0}" destId="{1BDEB9BE-7576-449B-B80C-31864AD5F86A}" srcOrd="0" destOrd="0" presId="urn:microsoft.com/office/officeart/2005/8/layout/chevron2"/>
    <dgm:cxn modelId="{2190BABC-EF8D-4A51-81AB-67ED51F86A41}" type="presParOf" srcId="{DA318F28-E5E8-4FEF-8906-F73814FA8AA0}" destId="{F2ABADE2-0D39-466B-9484-1A692F06795F}" srcOrd="1" destOrd="0" presId="urn:microsoft.com/office/officeart/2005/8/layout/chevron2"/>
    <dgm:cxn modelId="{BCA8D20E-2F4F-4609-8231-2BBF86A24D19}" type="presParOf" srcId="{2E14AF0D-8626-46F5-AF30-713EBD2A3E9E}" destId="{751D0AD0-48BE-43BF-B9FA-A3375AC2B925}" srcOrd="5" destOrd="0" presId="urn:microsoft.com/office/officeart/2005/8/layout/chevron2"/>
    <dgm:cxn modelId="{FA02E702-DF98-4DBF-A5A0-EC61BC7BE749}" type="presParOf" srcId="{2E14AF0D-8626-46F5-AF30-713EBD2A3E9E}" destId="{339FFAAF-BA5C-493F-A9B7-DC208B1171F6}" srcOrd="6" destOrd="0" presId="urn:microsoft.com/office/officeart/2005/8/layout/chevron2"/>
    <dgm:cxn modelId="{851514DB-C844-4F37-8226-AE34F3C9E557}" type="presParOf" srcId="{339FFAAF-BA5C-493F-A9B7-DC208B1171F6}" destId="{1930640D-B41A-46D0-9EDC-1A23BA16B8D4}" srcOrd="0" destOrd="0" presId="urn:microsoft.com/office/officeart/2005/8/layout/chevron2"/>
    <dgm:cxn modelId="{936DCB08-ADF6-4D91-BFCA-8E1FA2B39A36}" type="presParOf" srcId="{339FFAAF-BA5C-493F-A9B7-DC208B1171F6}" destId="{9AB33AF7-8399-410A-9455-6A5015EA358E}" srcOrd="1" destOrd="0" presId="urn:microsoft.com/office/officeart/2005/8/layout/chevron2"/>
    <dgm:cxn modelId="{160AFE8B-B1AC-490C-9A22-97918DA5A13E}" type="presParOf" srcId="{2E14AF0D-8626-46F5-AF30-713EBD2A3E9E}" destId="{93948A9E-2536-45AA-930F-78D8974AC06C}" srcOrd="7" destOrd="0" presId="urn:microsoft.com/office/officeart/2005/8/layout/chevron2"/>
    <dgm:cxn modelId="{2DFA9942-83B4-46A1-84AD-A014BAECEFB4}" type="presParOf" srcId="{2E14AF0D-8626-46F5-AF30-713EBD2A3E9E}" destId="{789919E7-E0C2-430C-B946-57B037B25857}" srcOrd="8" destOrd="0" presId="urn:microsoft.com/office/officeart/2005/8/layout/chevron2"/>
    <dgm:cxn modelId="{DF470923-B768-40DA-AD71-85C0C88BB350}" type="presParOf" srcId="{789919E7-E0C2-430C-B946-57B037B25857}" destId="{FC52CE6E-E456-4A04-941A-BCE0846C6DF6}" srcOrd="0" destOrd="0" presId="urn:microsoft.com/office/officeart/2005/8/layout/chevron2"/>
    <dgm:cxn modelId="{D967B4E1-9E23-4C4B-94F0-816DDC22C22B}" type="presParOf" srcId="{789919E7-E0C2-430C-B946-57B037B25857}" destId="{00863292-9A4C-4878-81AE-92D316907AC9}" srcOrd="1" destOrd="0" presId="urn:microsoft.com/office/officeart/2005/8/layout/chevron2"/>
    <dgm:cxn modelId="{C080F9C0-953C-409A-B997-3C473F2CEC41}" type="presParOf" srcId="{2E14AF0D-8626-46F5-AF30-713EBD2A3E9E}" destId="{3C716520-D4EC-4738-A484-09D2ACC14629}" srcOrd="9" destOrd="0" presId="urn:microsoft.com/office/officeart/2005/8/layout/chevron2"/>
    <dgm:cxn modelId="{DD9518EB-27BA-4331-A975-23D9C5920A56}" type="presParOf" srcId="{2E14AF0D-8626-46F5-AF30-713EBD2A3E9E}" destId="{804D8A3E-07F4-42CB-BC34-55FE48AAAE19}" srcOrd="10" destOrd="0" presId="urn:microsoft.com/office/officeart/2005/8/layout/chevron2"/>
    <dgm:cxn modelId="{0BA96E57-5A72-44D9-9AFE-318ABB3121DD}" type="presParOf" srcId="{804D8A3E-07F4-42CB-BC34-55FE48AAAE19}" destId="{BE2DEF1F-DF1C-44D8-A087-338CB9F3C24A}" srcOrd="0" destOrd="0" presId="urn:microsoft.com/office/officeart/2005/8/layout/chevron2"/>
    <dgm:cxn modelId="{902017F4-8012-4376-B3D5-D0D12F67BEA6}" type="presParOf" srcId="{804D8A3E-07F4-42CB-BC34-55FE48AAAE19}" destId="{56CA2270-3FA6-41C3-A7E9-4EAEBECEE2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4A475-358C-4A73-B506-888597FFD44A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AE7700C-6D21-4139-9DF7-57505B1643AD}">
      <dgm:prSet phldrT="[文字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altLang="en-US" sz="6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跟隨</a:t>
          </a:r>
          <a:endParaRPr lang="zh-TW" altLang="en-US" sz="35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8869BBDA-9883-46A2-8A1A-12C03A71E492}" type="parTrans" cxnId="{4DDFF4E6-1E01-426D-88FD-89D2D3C5DF86}">
      <dgm:prSet/>
      <dgm:spPr/>
      <dgm:t>
        <a:bodyPr/>
        <a:lstStyle/>
        <a:p>
          <a:endParaRPr lang="zh-TW" altLang="en-US"/>
        </a:p>
      </dgm:t>
    </dgm:pt>
    <dgm:pt modelId="{7F37787A-402F-4133-BEBE-1144E813C6A6}" type="sibTrans" cxnId="{4DDFF4E6-1E01-426D-88FD-89D2D3C5DF86}">
      <dgm:prSet/>
      <dgm:spPr/>
      <dgm:t>
        <a:bodyPr/>
        <a:lstStyle/>
        <a:p>
          <a:endParaRPr lang="zh-TW" altLang="en-US"/>
        </a:p>
      </dgm:t>
    </dgm:pt>
    <dgm:pt modelId="{7034108B-B97F-4CEC-A961-DBB94B7DCBE2}">
      <dgm:prSet phldrT="[文字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altLang="en-US" sz="3200" dirty="0" smtClean="0"/>
            <a:t>超音波</a:t>
          </a:r>
          <a:endParaRPr lang="zh-TW" altLang="en-US" sz="3200" dirty="0"/>
        </a:p>
      </dgm:t>
    </dgm:pt>
    <dgm:pt modelId="{27A4D2FE-D319-4F9F-822B-E5E6240DBA88}" type="parTrans" cxnId="{44375167-EB83-47D2-8A07-3C475781C2A8}">
      <dgm:prSet/>
      <dgm:spPr/>
      <dgm:t>
        <a:bodyPr/>
        <a:lstStyle/>
        <a:p>
          <a:endParaRPr lang="zh-TW" altLang="en-US"/>
        </a:p>
      </dgm:t>
    </dgm:pt>
    <dgm:pt modelId="{6081BB24-1A1D-456B-91B9-420589910B1F}" type="sibTrans" cxnId="{44375167-EB83-47D2-8A07-3C475781C2A8}">
      <dgm:prSet/>
      <dgm:spPr/>
      <dgm:t>
        <a:bodyPr/>
        <a:lstStyle/>
        <a:p>
          <a:endParaRPr lang="zh-TW" altLang="en-US"/>
        </a:p>
      </dgm:t>
    </dgm:pt>
    <dgm:pt modelId="{CF5DFDC4-7A0A-42B7-9757-186F5A64F1E0}">
      <dgm:prSet phldrT="[文字]"/>
      <dgm:spPr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 dirty="0"/>
        </a:p>
      </dgm:t>
    </dgm:pt>
    <dgm:pt modelId="{22F128AA-12DE-4C2F-BDD1-15411C898DDA}" type="sibTrans" cxnId="{AF43009C-2F36-4C9E-BF3C-A1E75F3FDCFD}">
      <dgm:prSet/>
      <dgm:spPr/>
      <dgm:t>
        <a:bodyPr/>
        <a:lstStyle/>
        <a:p>
          <a:endParaRPr lang="zh-TW" altLang="en-US"/>
        </a:p>
      </dgm:t>
    </dgm:pt>
    <dgm:pt modelId="{94725C17-E188-4B3D-B11A-F070E7939CF3}" type="parTrans" cxnId="{AF43009C-2F36-4C9E-BF3C-A1E75F3FDCFD}">
      <dgm:prSet/>
      <dgm:spPr>
        <a:ln>
          <a:noFill/>
        </a:ln>
      </dgm:spPr>
      <dgm:t>
        <a:bodyPr/>
        <a:lstStyle/>
        <a:p>
          <a:endParaRPr lang="zh-TW" altLang="en-US"/>
        </a:p>
      </dgm:t>
    </dgm:pt>
    <dgm:pt modelId="{400D915D-CA97-4C1E-A3E8-C689F59D57DD}">
      <dgm:prSet phldrT="[文字]"/>
      <dgm:spPr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 dirty="0"/>
        </a:p>
      </dgm:t>
    </dgm:pt>
    <dgm:pt modelId="{FFA73703-1241-4CFA-8419-9D0C8731F3E1}" type="sibTrans" cxnId="{345C4549-0FCF-47C5-BAC3-20D8FB0057CC}">
      <dgm:prSet/>
      <dgm:spPr/>
      <dgm:t>
        <a:bodyPr/>
        <a:lstStyle/>
        <a:p>
          <a:endParaRPr lang="zh-TW" altLang="en-US"/>
        </a:p>
      </dgm:t>
    </dgm:pt>
    <dgm:pt modelId="{CA7729E1-6729-41CE-BE41-7CAFFA04D499}" type="parTrans" cxnId="{345C4549-0FCF-47C5-BAC3-20D8FB0057CC}">
      <dgm:prSet/>
      <dgm:spPr>
        <a:ln>
          <a:noFill/>
        </a:ln>
      </dgm:spPr>
      <dgm:t>
        <a:bodyPr/>
        <a:lstStyle/>
        <a:p>
          <a:endParaRPr lang="zh-TW" altLang="en-US"/>
        </a:p>
      </dgm:t>
    </dgm:pt>
    <dgm:pt modelId="{47068F8D-16C4-4D1C-AE6E-3ADB2BEB991C}" type="pres">
      <dgm:prSet presAssocID="{27A4A475-358C-4A73-B506-888597FFD4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83D4B19-CFF1-4791-B48C-776930C42D78}" type="pres">
      <dgm:prSet presAssocID="{5AE7700C-6D21-4139-9DF7-57505B1643AD}" presName="singleCycle" presStyleCnt="0"/>
      <dgm:spPr/>
    </dgm:pt>
    <dgm:pt modelId="{054D1847-CDBC-4233-9F36-7C9D320696C7}" type="pres">
      <dgm:prSet presAssocID="{5AE7700C-6D21-4139-9DF7-57505B1643AD}" presName="singleCenter" presStyleLbl="node1" presStyleIdx="0" presStyleCnt="4" custScaleX="170873" custScaleY="123624" custLinFactNeighborX="-895" custLinFactNeighborY="-12026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2D606E82-6D2B-41CC-B320-471646BDE453}" type="pres">
      <dgm:prSet presAssocID="{27A4D2FE-D319-4F9F-822B-E5E6240DBA88}" presName="Name56" presStyleLbl="parChTrans1D2" presStyleIdx="0" presStyleCnt="3"/>
      <dgm:spPr/>
      <dgm:t>
        <a:bodyPr/>
        <a:lstStyle/>
        <a:p>
          <a:endParaRPr lang="zh-TW" altLang="en-US"/>
        </a:p>
      </dgm:t>
    </dgm:pt>
    <dgm:pt modelId="{B315F3C6-3005-4FB4-A59F-0E0137CF72B1}" type="pres">
      <dgm:prSet presAssocID="{7034108B-B97F-4CEC-A961-DBB94B7DCBE2}" presName="text0" presStyleLbl="node1" presStyleIdx="1" presStyleCnt="4" custScaleX="2737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501070-9555-4062-94AA-FF826D447DA2}" type="pres">
      <dgm:prSet presAssocID="{94725C17-E188-4B3D-B11A-F070E7939CF3}" presName="Name56" presStyleLbl="parChTrans1D2" presStyleIdx="1" presStyleCnt="3"/>
      <dgm:spPr/>
      <dgm:t>
        <a:bodyPr/>
        <a:lstStyle/>
        <a:p>
          <a:endParaRPr lang="zh-TW" altLang="en-US"/>
        </a:p>
      </dgm:t>
    </dgm:pt>
    <dgm:pt modelId="{4ED70D97-A6EE-4DBC-A999-419796A6982D}" type="pres">
      <dgm:prSet presAssocID="{CF5DFDC4-7A0A-42B7-9757-186F5A64F1E0}" presName="text0" presStyleLbl="node1" presStyleIdx="2" presStyleCnt="4" custScaleX="2737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079EFD-C49E-4624-9E1B-34AC9DBF423B}" type="pres">
      <dgm:prSet presAssocID="{CA7729E1-6729-41CE-BE41-7CAFFA04D499}" presName="Name56" presStyleLbl="parChTrans1D2" presStyleIdx="2" presStyleCnt="3"/>
      <dgm:spPr/>
      <dgm:t>
        <a:bodyPr/>
        <a:lstStyle/>
        <a:p>
          <a:endParaRPr lang="zh-TW" altLang="en-US"/>
        </a:p>
      </dgm:t>
    </dgm:pt>
    <dgm:pt modelId="{32FEECA6-16E5-461B-B92E-EE5DF35BFD7E}" type="pres">
      <dgm:prSet presAssocID="{400D915D-CA97-4C1E-A3E8-C689F59D57DD}" presName="text0" presStyleLbl="node1" presStyleIdx="3" presStyleCnt="4" custScaleX="2737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45C4549-0FCF-47C5-BAC3-20D8FB0057CC}" srcId="{5AE7700C-6D21-4139-9DF7-57505B1643AD}" destId="{400D915D-CA97-4C1E-A3E8-C689F59D57DD}" srcOrd="2" destOrd="0" parTransId="{CA7729E1-6729-41CE-BE41-7CAFFA04D499}" sibTransId="{FFA73703-1241-4CFA-8419-9D0C8731F3E1}"/>
    <dgm:cxn modelId="{AF43009C-2F36-4C9E-BF3C-A1E75F3FDCFD}" srcId="{5AE7700C-6D21-4139-9DF7-57505B1643AD}" destId="{CF5DFDC4-7A0A-42B7-9757-186F5A64F1E0}" srcOrd="1" destOrd="0" parTransId="{94725C17-E188-4B3D-B11A-F070E7939CF3}" sibTransId="{22F128AA-12DE-4C2F-BDD1-15411C898DDA}"/>
    <dgm:cxn modelId="{653B4D87-42F4-47F9-8EF7-4F7A53A24820}" type="presOf" srcId="{27A4D2FE-D319-4F9F-822B-E5E6240DBA88}" destId="{2D606E82-6D2B-41CC-B320-471646BDE453}" srcOrd="0" destOrd="0" presId="urn:microsoft.com/office/officeart/2008/layout/RadialCluster"/>
    <dgm:cxn modelId="{72D4DDDA-2FD4-4C40-95B9-FD90CF396DEF}" type="presOf" srcId="{27A4A475-358C-4A73-B506-888597FFD44A}" destId="{47068F8D-16C4-4D1C-AE6E-3ADB2BEB991C}" srcOrd="0" destOrd="0" presId="urn:microsoft.com/office/officeart/2008/layout/RadialCluster"/>
    <dgm:cxn modelId="{9990FA7F-4E9D-4BFD-B7DA-5150859D66E2}" type="presOf" srcId="{CF5DFDC4-7A0A-42B7-9757-186F5A64F1E0}" destId="{4ED70D97-A6EE-4DBC-A999-419796A6982D}" srcOrd="0" destOrd="0" presId="urn:microsoft.com/office/officeart/2008/layout/RadialCluster"/>
    <dgm:cxn modelId="{1EA9264A-9FB9-4D94-AADB-C7B7C68CA605}" type="presOf" srcId="{94725C17-E188-4B3D-B11A-F070E7939CF3}" destId="{63501070-9555-4062-94AA-FF826D447DA2}" srcOrd="0" destOrd="0" presId="urn:microsoft.com/office/officeart/2008/layout/RadialCluster"/>
    <dgm:cxn modelId="{4DDFF4E6-1E01-426D-88FD-89D2D3C5DF86}" srcId="{27A4A475-358C-4A73-B506-888597FFD44A}" destId="{5AE7700C-6D21-4139-9DF7-57505B1643AD}" srcOrd="0" destOrd="0" parTransId="{8869BBDA-9883-46A2-8A1A-12C03A71E492}" sibTransId="{7F37787A-402F-4133-BEBE-1144E813C6A6}"/>
    <dgm:cxn modelId="{8AB476CE-6F7B-4E63-B9D8-5D6B7A67F0F8}" type="presOf" srcId="{CA7729E1-6729-41CE-BE41-7CAFFA04D499}" destId="{91079EFD-C49E-4624-9E1B-34AC9DBF423B}" srcOrd="0" destOrd="0" presId="urn:microsoft.com/office/officeart/2008/layout/RadialCluster"/>
    <dgm:cxn modelId="{EE01C29B-1501-4A2A-853F-FA9348800DA2}" type="presOf" srcId="{7034108B-B97F-4CEC-A961-DBB94B7DCBE2}" destId="{B315F3C6-3005-4FB4-A59F-0E0137CF72B1}" srcOrd="0" destOrd="0" presId="urn:microsoft.com/office/officeart/2008/layout/RadialCluster"/>
    <dgm:cxn modelId="{1B5C39B2-5741-468B-B886-64D3AE6D4837}" type="presOf" srcId="{400D915D-CA97-4C1E-A3E8-C689F59D57DD}" destId="{32FEECA6-16E5-461B-B92E-EE5DF35BFD7E}" srcOrd="0" destOrd="0" presId="urn:microsoft.com/office/officeart/2008/layout/RadialCluster"/>
    <dgm:cxn modelId="{44375167-EB83-47D2-8A07-3C475781C2A8}" srcId="{5AE7700C-6D21-4139-9DF7-57505B1643AD}" destId="{7034108B-B97F-4CEC-A961-DBB94B7DCBE2}" srcOrd="0" destOrd="0" parTransId="{27A4D2FE-D319-4F9F-822B-E5E6240DBA88}" sibTransId="{6081BB24-1A1D-456B-91B9-420589910B1F}"/>
    <dgm:cxn modelId="{2026D5A9-5D6C-4C02-BA65-006FFE97B6E6}" type="presOf" srcId="{5AE7700C-6D21-4139-9DF7-57505B1643AD}" destId="{054D1847-CDBC-4233-9F36-7C9D320696C7}" srcOrd="0" destOrd="0" presId="urn:microsoft.com/office/officeart/2008/layout/RadialCluster"/>
    <dgm:cxn modelId="{6E18A72A-7E5B-41D5-8DA0-F28102937BDC}" type="presParOf" srcId="{47068F8D-16C4-4D1C-AE6E-3ADB2BEB991C}" destId="{883D4B19-CFF1-4791-B48C-776930C42D78}" srcOrd="0" destOrd="0" presId="urn:microsoft.com/office/officeart/2008/layout/RadialCluster"/>
    <dgm:cxn modelId="{CC433BA3-3352-4DF2-A065-55FF59C6B66F}" type="presParOf" srcId="{883D4B19-CFF1-4791-B48C-776930C42D78}" destId="{054D1847-CDBC-4233-9F36-7C9D320696C7}" srcOrd="0" destOrd="0" presId="urn:microsoft.com/office/officeart/2008/layout/RadialCluster"/>
    <dgm:cxn modelId="{F5CE346E-27A3-4152-89BD-04BFFC60D07C}" type="presParOf" srcId="{883D4B19-CFF1-4791-B48C-776930C42D78}" destId="{2D606E82-6D2B-41CC-B320-471646BDE453}" srcOrd="1" destOrd="0" presId="urn:microsoft.com/office/officeart/2008/layout/RadialCluster"/>
    <dgm:cxn modelId="{91BD1A59-CAB7-4918-AB11-8F9ED31653BD}" type="presParOf" srcId="{883D4B19-CFF1-4791-B48C-776930C42D78}" destId="{B315F3C6-3005-4FB4-A59F-0E0137CF72B1}" srcOrd="2" destOrd="0" presId="urn:microsoft.com/office/officeart/2008/layout/RadialCluster"/>
    <dgm:cxn modelId="{5CF2BFA2-D351-460A-A537-DE097D100F7D}" type="presParOf" srcId="{883D4B19-CFF1-4791-B48C-776930C42D78}" destId="{63501070-9555-4062-94AA-FF826D447DA2}" srcOrd="3" destOrd="0" presId="urn:microsoft.com/office/officeart/2008/layout/RadialCluster"/>
    <dgm:cxn modelId="{EBB11187-9642-45A0-AD1D-279C7980BF54}" type="presParOf" srcId="{883D4B19-CFF1-4791-B48C-776930C42D78}" destId="{4ED70D97-A6EE-4DBC-A999-419796A6982D}" srcOrd="4" destOrd="0" presId="urn:microsoft.com/office/officeart/2008/layout/RadialCluster"/>
    <dgm:cxn modelId="{36A17321-EA90-4F8E-8685-BE13CF1ABA44}" type="presParOf" srcId="{883D4B19-CFF1-4791-B48C-776930C42D78}" destId="{91079EFD-C49E-4624-9E1B-34AC9DBF423B}" srcOrd="5" destOrd="0" presId="urn:microsoft.com/office/officeart/2008/layout/RadialCluster"/>
    <dgm:cxn modelId="{5B688C83-FCA8-44F2-B6E2-2B633B49EF9F}" type="presParOf" srcId="{883D4B19-CFF1-4791-B48C-776930C42D78}" destId="{32FEECA6-16E5-461B-B92E-EE5DF35BFD7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4A475-358C-4A73-B506-888597FFD44A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AE7700C-6D21-4139-9DF7-57505B1643AD}">
      <dgm:prSet phldrT="[文字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altLang="en-US" sz="6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跟隨</a:t>
          </a:r>
          <a:endParaRPr lang="zh-TW" altLang="en-US" sz="35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8869BBDA-9883-46A2-8A1A-12C03A71E492}" type="parTrans" cxnId="{4DDFF4E6-1E01-426D-88FD-89D2D3C5DF86}">
      <dgm:prSet/>
      <dgm:spPr/>
      <dgm:t>
        <a:bodyPr/>
        <a:lstStyle/>
        <a:p>
          <a:endParaRPr lang="zh-TW" altLang="en-US"/>
        </a:p>
      </dgm:t>
    </dgm:pt>
    <dgm:pt modelId="{7F37787A-402F-4133-BEBE-1144E813C6A6}" type="sibTrans" cxnId="{4DDFF4E6-1E01-426D-88FD-89D2D3C5DF86}">
      <dgm:prSet/>
      <dgm:spPr/>
      <dgm:t>
        <a:bodyPr/>
        <a:lstStyle/>
        <a:p>
          <a:endParaRPr lang="zh-TW" altLang="en-US"/>
        </a:p>
      </dgm:t>
    </dgm:pt>
    <dgm:pt modelId="{7034108B-B97F-4CEC-A961-DBB94B7DCBE2}">
      <dgm:prSet phldrT="[文字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altLang="en-US" sz="3200" dirty="0" smtClean="0"/>
            <a:t>超音波</a:t>
          </a:r>
          <a:endParaRPr lang="zh-TW" altLang="en-US" sz="3200" dirty="0"/>
        </a:p>
      </dgm:t>
    </dgm:pt>
    <dgm:pt modelId="{27A4D2FE-D319-4F9F-822B-E5E6240DBA88}" type="parTrans" cxnId="{44375167-EB83-47D2-8A07-3C475781C2A8}">
      <dgm:prSet/>
      <dgm:spPr/>
      <dgm:t>
        <a:bodyPr/>
        <a:lstStyle/>
        <a:p>
          <a:endParaRPr lang="zh-TW" altLang="en-US"/>
        </a:p>
      </dgm:t>
    </dgm:pt>
    <dgm:pt modelId="{6081BB24-1A1D-456B-91B9-420589910B1F}" type="sibTrans" cxnId="{44375167-EB83-47D2-8A07-3C475781C2A8}">
      <dgm:prSet/>
      <dgm:spPr/>
      <dgm:t>
        <a:bodyPr/>
        <a:lstStyle/>
        <a:p>
          <a:endParaRPr lang="zh-TW" altLang="en-US"/>
        </a:p>
      </dgm:t>
    </dgm:pt>
    <dgm:pt modelId="{CF5DFDC4-7A0A-42B7-9757-186F5A64F1E0}">
      <dgm:prSet phldrT="[文字]"/>
      <dgm:spPr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 dirty="0"/>
        </a:p>
      </dgm:t>
    </dgm:pt>
    <dgm:pt modelId="{94725C17-E188-4B3D-B11A-F070E7939CF3}" type="parTrans" cxnId="{AF43009C-2F36-4C9E-BF3C-A1E75F3FDCFD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22F128AA-12DE-4C2F-BDD1-15411C898DDA}" type="sibTrans" cxnId="{AF43009C-2F36-4C9E-BF3C-A1E75F3FDCFD}">
      <dgm:prSet/>
      <dgm:spPr/>
      <dgm:t>
        <a:bodyPr/>
        <a:lstStyle/>
        <a:p>
          <a:endParaRPr lang="zh-TW" altLang="en-US"/>
        </a:p>
      </dgm:t>
    </dgm:pt>
    <dgm:pt modelId="{400D915D-CA97-4C1E-A3E8-C689F59D57DD}">
      <dgm:prSet phldrT="[文字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altLang="en-US" dirty="0" smtClean="0"/>
            <a:t>影像處理</a:t>
          </a:r>
          <a:endParaRPr lang="zh-TW" altLang="en-US" dirty="0"/>
        </a:p>
      </dgm:t>
    </dgm:pt>
    <dgm:pt modelId="{CA7729E1-6729-41CE-BE41-7CAFFA04D499}" type="parTrans" cxnId="{345C4549-0FCF-47C5-BAC3-20D8FB0057CC}">
      <dgm:prSet/>
      <dgm:spPr/>
      <dgm:t>
        <a:bodyPr/>
        <a:lstStyle/>
        <a:p>
          <a:endParaRPr lang="zh-TW" altLang="en-US"/>
        </a:p>
      </dgm:t>
    </dgm:pt>
    <dgm:pt modelId="{FFA73703-1241-4CFA-8419-9D0C8731F3E1}" type="sibTrans" cxnId="{345C4549-0FCF-47C5-BAC3-20D8FB0057CC}">
      <dgm:prSet/>
      <dgm:spPr/>
      <dgm:t>
        <a:bodyPr/>
        <a:lstStyle/>
        <a:p>
          <a:endParaRPr lang="zh-TW" altLang="en-US"/>
        </a:p>
      </dgm:t>
    </dgm:pt>
    <dgm:pt modelId="{47068F8D-16C4-4D1C-AE6E-3ADB2BEB991C}" type="pres">
      <dgm:prSet presAssocID="{27A4A475-358C-4A73-B506-888597FFD4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83D4B19-CFF1-4791-B48C-776930C42D78}" type="pres">
      <dgm:prSet presAssocID="{5AE7700C-6D21-4139-9DF7-57505B1643AD}" presName="singleCycle" presStyleCnt="0"/>
      <dgm:spPr/>
    </dgm:pt>
    <dgm:pt modelId="{054D1847-CDBC-4233-9F36-7C9D320696C7}" type="pres">
      <dgm:prSet presAssocID="{5AE7700C-6D21-4139-9DF7-57505B1643AD}" presName="singleCenter" presStyleLbl="node1" presStyleIdx="0" presStyleCnt="4" custScaleX="170873" custScaleY="123624" custLinFactNeighborX="-895" custLinFactNeighborY="-12026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2D606E82-6D2B-41CC-B320-471646BDE453}" type="pres">
      <dgm:prSet presAssocID="{27A4D2FE-D319-4F9F-822B-E5E6240DBA88}" presName="Name56" presStyleLbl="parChTrans1D2" presStyleIdx="0" presStyleCnt="3"/>
      <dgm:spPr/>
      <dgm:t>
        <a:bodyPr/>
        <a:lstStyle/>
        <a:p>
          <a:endParaRPr lang="zh-TW" altLang="en-US"/>
        </a:p>
      </dgm:t>
    </dgm:pt>
    <dgm:pt modelId="{B315F3C6-3005-4FB4-A59F-0E0137CF72B1}" type="pres">
      <dgm:prSet presAssocID="{7034108B-B97F-4CEC-A961-DBB94B7DCBE2}" presName="text0" presStyleLbl="node1" presStyleIdx="1" presStyleCnt="4" custScaleX="2737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501070-9555-4062-94AA-FF826D447DA2}" type="pres">
      <dgm:prSet presAssocID="{94725C17-E188-4B3D-B11A-F070E7939CF3}" presName="Name56" presStyleLbl="parChTrans1D2" presStyleIdx="1" presStyleCnt="3"/>
      <dgm:spPr/>
      <dgm:t>
        <a:bodyPr/>
        <a:lstStyle/>
        <a:p>
          <a:endParaRPr lang="zh-TW" altLang="en-US"/>
        </a:p>
      </dgm:t>
    </dgm:pt>
    <dgm:pt modelId="{4ED70D97-A6EE-4DBC-A999-419796A6982D}" type="pres">
      <dgm:prSet presAssocID="{CF5DFDC4-7A0A-42B7-9757-186F5A64F1E0}" presName="text0" presStyleLbl="node1" presStyleIdx="2" presStyleCnt="4" custScaleX="2737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079EFD-C49E-4624-9E1B-34AC9DBF423B}" type="pres">
      <dgm:prSet presAssocID="{CA7729E1-6729-41CE-BE41-7CAFFA04D499}" presName="Name56" presStyleLbl="parChTrans1D2" presStyleIdx="2" presStyleCnt="3"/>
      <dgm:spPr/>
      <dgm:t>
        <a:bodyPr/>
        <a:lstStyle/>
        <a:p>
          <a:endParaRPr lang="zh-TW" altLang="en-US"/>
        </a:p>
      </dgm:t>
    </dgm:pt>
    <dgm:pt modelId="{32FEECA6-16E5-461B-B92E-EE5DF35BFD7E}" type="pres">
      <dgm:prSet presAssocID="{400D915D-CA97-4C1E-A3E8-C689F59D57DD}" presName="text0" presStyleLbl="node1" presStyleIdx="3" presStyleCnt="4" custScaleX="2737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4375167-EB83-47D2-8A07-3C475781C2A8}" srcId="{5AE7700C-6D21-4139-9DF7-57505B1643AD}" destId="{7034108B-B97F-4CEC-A961-DBB94B7DCBE2}" srcOrd="0" destOrd="0" parTransId="{27A4D2FE-D319-4F9F-822B-E5E6240DBA88}" sibTransId="{6081BB24-1A1D-456B-91B9-420589910B1F}"/>
    <dgm:cxn modelId="{CB39D720-2A14-4AB7-9299-A8CB1123A689}" type="presOf" srcId="{CA7729E1-6729-41CE-BE41-7CAFFA04D499}" destId="{91079EFD-C49E-4624-9E1B-34AC9DBF423B}" srcOrd="0" destOrd="0" presId="urn:microsoft.com/office/officeart/2008/layout/RadialCluster"/>
    <dgm:cxn modelId="{76638EC8-FDDB-4EF1-A53A-45CE5E80DC1F}" type="presOf" srcId="{27A4D2FE-D319-4F9F-822B-E5E6240DBA88}" destId="{2D606E82-6D2B-41CC-B320-471646BDE453}" srcOrd="0" destOrd="0" presId="urn:microsoft.com/office/officeart/2008/layout/RadialCluster"/>
    <dgm:cxn modelId="{AF43009C-2F36-4C9E-BF3C-A1E75F3FDCFD}" srcId="{5AE7700C-6D21-4139-9DF7-57505B1643AD}" destId="{CF5DFDC4-7A0A-42B7-9757-186F5A64F1E0}" srcOrd="1" destOrd="0" parTransId="{94725C17-E188-4B3D-B11A-F070E7939CF3}" sibTransId="{22F128AA-12DE-4C2F-BDD1-15411C898DDA}"/>
    <dgm:cxn modelId="{000AC69C-14C8-47BC-9447-57EAE5BD0DA1}" type="presOf" srcId="{5AE7700C-6D21-4139-9DF7-57505B1643AD}" destId="{054D1847-CDBC-4233-9F36-7C9D320696C7}" srcOrd="0" destOrd="0" presId="urn:microsoft.com/office/officeart/2008/layout/RadialCluster"/>
    <dgm:cxn modelId="{345C4549-0FCF-47C5-BAC3-20D8FB0057CC}" srcId="{5AE7700C-6D21-4139-9DF7-57505B1643AD}" destId="{400D915D-CA97-4C1E-A3E8-C689F59D57DD}" srcOrd="2" destOrd="0" parTransId="{CA7729E1-6729-41CE-BE41-7CAFFA04D499}" sibTransId="{FFA73703-1241-4CFA-8419-9D0C8731F3E1}"/>
    <dgm:cxn modelId="{4DDFF4E6-1E01-426D-88FD-89D2D3C5DF86}" srcId="{27A4A475-358C-4A73-B506-888597FFD44A}" destId="{5AE7700C-6D21-4139-9DF7-57505B1643AD}" srcOrd="0" destOrd="0" parTransId="{8869BBDA-9883-46A2-8A1A-12C03A71E492}" sibTransId="{7F37787A-402F-4133-BEBE-1144E813C6A6}"/>
    <dgm:cxn modelId="{D63C88AC-5982-4CC2-A84C-36905858AF56}" type="presOf" srcId="{27A4A475-358C-4A73-B506-888597FFD44A}" destId="{47068F8D-16C4-4D1C-AE6E-3ADB2BEB991C}" srcOrd="0" destOrd="0" presId="urn:microsoft.com/office/officeart/2008/layout/RadialCluster"/>
    <dgm:cxn modelId="{548FAFA8-4E57-4609-A45A-ED46F00FB082}" type="presOf" srcId="{7034108B-B97F-4CEC-A961-DBB94B7DCBE2}" destId="{B315F3C6-3005-4FB4-A59F-0E0137CF72B1}" srcOrd="0" destOrd="0" presId="urn:microsoft.com/office/officeart/2008/layout/RadialCluster"/>
    <dgm:cxn modelId="{884CD500-44BC-47EB-B02F-082E936F8794}" type="presOf" srcId="{CF5DFDC4-7A0A-42B7-9757-186F5A64F1E0}" destId="{4ED70D97-A6EE-4DBC-A999-419796A6982D}" srcOrd="0" destOrd="0" presId="urn:microsoft.com/office/officeart/2008/layout/RadialCluster"/>
    <dgm:cxn modelId="{43120A88-46E9-4E03-A459-D36E88E5536F}" type="presOf" srcId="{400D915D-CA97-4C1E-A3E8-C689F59D57DD}" destId="{32FEECA6-16E5-461B-B92E-EE5DF35BFD7E}" srcOrd="0" destOrd="0" presId="urn:microsoft.com/office/officeart/2008/layout/RadialCluster"/>
    <dgm:cxn modelId="{09D20D75-D925-43BB-B9D9-3082F936D58C}" type="presOf" srcId="{94725C17-E188-4B3D-B11A-F070E7939CF3}" destId="{63501070-9555-4062-94AA-FF826D447DA2}" srcOrd="0" destOrd="0" presId="urn:microsoft.com/office/officeart/2008/layout/RadialCluster"/>
    <dgm:cxn modelId="{79F43CEF-A2CB-446D-9233-8DADCCA33E6B}" type="presParOf" srcId="{47068F8D-16C4-4D1C-AE6E-3ADB2BEB991C}" destId="{883D4B19-CFF1-4791-B48C-776930C42D78}" srcOrd="0" destOrd="0" presId="urn:microsoft.com/office/officeart/2008/layout/RadialCluster"/>
    <dgm:cxn modelId="{F1A37BE2-6146-4259-BAC2-82524DC6CB5D}" type="presParOf" srcId="{883D4B19-CFF1-4791-B48C-776930C42D78}" destId="{054D1847-CDBC-4233-9F36-7C9D320696C7}" srcOrd="0" destOrd="0" presId="urn:microsoft.com/office/officeart/2008/layout/RadialCluster"/>
    <dgm:cxn modelId="{E6E17DE2-749D-4BC8-A290-60A0D504608B}" type="presParOf" srcId="{883D4B19-CFF1-4791-B48C-776930C42D78}" destId="{2D606E82-6D2B-41CC-B320-471646BDE453}" srcOrd="1" destOrd="0" presId="urn:microsoft.com/office/officeart/2008/layout/RadialCluster"/>
    <dgm:cxn modelId="{1371801C-16A0-4AA2-95C5-DC2F44AE5712}" type="presParOf" srcId="{883D4B19-CFF1-4791-B48C-776930C42D78}" destId="{B315F3C6-3005-4FB4-A59F-0E0137CF72B1}" srcOrd="2" destOrd="0" presId="urn:microsoft.com/office/officeart/2008/layout/RadialCluster"/>
    <dgm:cxn modelId="{E03D1262-5202-436B-B56A-17BE11C0B839}" type="presParOf" srcId="{883D4B19-CFF1-4791-B48C-776930C42D78}" destId="{63501070-9555-4062-94AA-FF826D447DA2}" srcOrd="3" destOrd="0" presId="urn:microsoft.com/office/officeart/2008/layout/RadialCluster"/>
    <dgm:cxn modelId="{BB07DD55-0E6A-4A30-8D11-31A8C9EE61AB}" type="presParOf" srcId="{883D4B19-CFF1-4791-B48C-776930C42D78}" destId="{4ED70D97-A6EE-4DBC-A999-419796A6982D}" srcOrd="4" destOrd="0" presId="urn:microsoft.com/office/officeart/2008/layout/RadialCluster"/>
    <dgm:cxn modelId="{5D1706F9-C1D7-45B3-A9E7-6B672790EE57}" type="presParOf" srcId="{883D4B19-CFF1-4791-B48C-776930C42D78}" destId="{91079EFD-C49E-4624-9E1B-34AC9DBF423B}" srcOrd="5" destOrd="0" presId="urn:microsoft.com/office/officeart/2008/layout/RadialCluster"/>
    <dgm:cxn modelId="{4F0E967E-765A-4E79-A1CC-21CFCD2CDF44}" type="presParOf" srcId="{883D4B19-CFF1-4791-B48C-776930C42D78}" destId="{32FEECA6-16E5-461B-B92E-EE5DF35BFD7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4A475-358C-4A73-B506-888597FFD44A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AE7700C-6D21-4139-9DF7-57505B1643AD}">
      <dgm:prSet phldrT="[文字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altLang="en-US" sz="6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跟隨</a:t>
          </a:r>
          <a:endParaRPr lang="zh-TW" altLang="en-US" sz="35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8869BBDA-9883-46A2-8A1A-12C03A71E492}" type="parTrans" cxnId="{4DDFF4E6-1E01-426D-88FD-89D2D3C5DF86}">
      <dgm:prSet/>
      <dgm:spPr/>
      <dgm:t>
        <a:bodyPr/>
        <a:lstStyle/>
        <a:p>
          <a:endParaRPr lang="zh-TW" altLang="en-US"/>
        </a:p>
      </dgm:t>
    </dgm:pt>
    <dgm:pt modelId="{7F37787A-402F-4133-BEBE-1144E813C6A6}" type="sibTrans" cxnId="{4DDFF4E6-1E01-426D-88FD-89D2D3C5DF86}">
      <dgm:prSet/>
      <dgm:spPr/>
      <dgm:t>
        <a:bodyPr/>
        <a:lstStyle/>
        <a:p>
          <a:endParaRPr lang="zh-TW" altLang="en-US"/>
        </a:p>
      </dgm:t>
    </dgm:pt>
    <dgm:pt modelId="{7034108B-B97F-4CEC-A961-DBB94B7DCBE2}">
      <dgm:prSet phldrT="[文字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altLang="en-US" sz="3200" dirty="0" smtClean="0"/>
            <a:t>超音波</a:t>
          </a:r>
          <a:endParaRPr lang="zh-TW" altLang="en-US" sz="3200" dirty="0"/>
        </a:p>
      </dgm:t>
    </dgm:pt>
    <dgm:pt modelId="{27A4D2FE-D319-4F9F-822B-E5E6240DBA88}" type="parTrans" cxnId="{44375167-EB83-47D2-8A07-3C475781C2A8}">
      <dgm:prSet/>
      <dgm:spPr/>
      <dgm:t>
        <a:bodyPr/>
        <a:lstStyle/>
        <a:p>
          <a:endParaRPr lang="zh-TW" altLang="en-US"/>
        </a:p>
      </dgm:t>
    </dgm:pt>
    <dgm:pt modelId="{6081BB24-1A1D-456B-91B9-420589910B1F}" type="sibTrans" cxnId="{44375167-EB83-47D2-8A07-3C475781C2A8}">
      <dgm:prSet/>
      <dgm:spPr/>
      <dgm:t>
        <a:bodyPr/>
        <a:lstStyle/>
        <a:p>
          <a:endParaRPr lang="zh-TW" altLang="en-US"/>
        </a:p>
      </dgm:t>
    </dgm:pt>
    <dgm:pt modelId="{CF5DFDC4-7A0A-42B7-9757-186F5A64F1E0}">
      <dgm:prSet phldrT="[文字]"/>
      <dgm:spPr>
        <a:solidFill>
          <a:srgbClr val="92D050"/>
        </a:solidFill>
        <a:ln>
          <a:solidFill>
            <a:srgbClr val="92D05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 dirty="0"/>
        </a:p>
      </dgm:t>
    </dgm:pt>
    <dgm:pt modelId="{94725C17-E188-4B3D-B11A-F070E7939CF3}" type="parTrans" cxnId="{AF43009C-2F36-4C9E-BF3C-A1E75F3FDCFD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zh-TW" altLang="en-US"/>
        </a:p>
      </dgm:t>
    </dgm:pt>
    <dgm:pt modelId="{22F128AA-12DE-4C2F-BDD1-15411C898DDA}" type="sibTrans" cxnId="{AF43009C-2F36-4C9E-BF3C-A1E75F3FDCFD}">
      <dgm:prSet/>
      <dgm:spPr/>
      <dgm:t>
        <a:bodyPr/>
        <a:lstStyle/>
        <a:p>
          <a:endParaRPr lang="zh-TW" altLang="en-US"/>
        </a:p>
      </dgm:t>
    </dgm:pt>
    <dgm:pt modelId="{400D915D-CA97-4C1E-A3E8-C689F59D57DD}">
      <dgm:prSet phldrT="[文字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TW" altLang="en-US" dirty="0" smtClean="0"/>
            <a:t>影像處理</a:t>
          </a:r>
          <a:endParaRPr lang="zh-TW" altLang="en-US" dirty="0"/>
        </a:p>
      </dgm:t>
    </dgm:pt>
    <dgm:pt modelId="{CA7729E1-6729-41CE-BE41-7CAFFA04D499}" type="parTrans" cxnId="{345C4549-0FCF-47C5-BAC3-20D8FB0057CC}">
      <dgm:prSet/>
      <dgm:spPr/>
      <dgm:t>
        <a:bodyPr/>
        <a:lstStyle/>
        <a:p>
          <a:endParaRPr lang="zh-TW" altLang="en-US"/>
        </a:p>
      </dgm:t>
    </dgm:pt>
    <dgm:pt modelId="{FFA73703-1241-4CFA-8419-9D0C8731F3E1}" type="sibTrans" cxnId="{345C4549-0FCF-47C5-BAC3-20D8FB0057CC}">
      <dgm:prSet/>
      <dgm:spPr/>
      <dgm:t>
        <a:bodyPr/>
        <a:lstStyle/>
        <a:p>
          <a:endParaRPr lang="zh-TW" altLang="en-US"/>
        </a:p>
      </dgm:t>
    </dgm:pt>
    <dgm:pt modelId="{47068F8D-16C4-4D1C-AE6E-3ADB2BEB991C}" type="pres">
      <dgm:prSet presAssocID="{27A4A475-358C-4A73-B506-888597FFD4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83D4B19-CFF1-4791-B48C-776930C42D78}" type="pres">
      <dgm:prSet presAssocID="{5AE7700C-6D21-4139-9DF7-57505B1643AD}" presName="singleCycle" presStyleCnt="0"/>
      <dgm:spPr/>
    </dgm:pt>
    <dgm:pt modelId="{054D1847-CDBC-4233-9F36-7C9D320696C7}" type="pres">
      <dgm:prSet presAssocID="{5AE7700C-6D21-4139-9DF7-57505B1643AD}" presName="singleCenter" presStyleLbl="node1" presStyleIdx="0" presStyleCnt="4" custScaleX="170873" custScaleY="123624" custLinFactNeighborX="-895" custLinFactNeighborY="-12026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2D606E82-6D2B-41CC-B320-471646BDE453}" type="pres">
      <dgm:prSet presAssocID="{27A4D2FE-D319-4F9F-822B-E5E6240DBA88}" presName="Name56" presStyleLbl="parChTrans1D2" presStyleIdx="0" presStyleCnt="3"/>
      <dgm:spPr/>
      <dgm:t>
        <a:bodyPr/>
        <a:lstStyle/>
        <a:p>
          <a:endParaRPr lang="zh-TW" altLang="en-US"/>
        </a:p>
      </dgm:t>
    </dgm:pt>
    <dgm:pt modelId="{B315F3C6-3005-4FB4-A59F-0E0137CF72B1}" type="pres">
      <dgm:prSet presAssocID="{7034108B-B97F-4CEC-A961-DBB94B7DCBE2}" presName="text0" presStyleLbl="node1" presStyleIdx="1" presStyleCnt="4" custScaleX="2737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501070-9555-4062-94AA-FF826D447DA2}" type="pres">
      <dgm:prSet presAssocID="{94725C17-E188-4B3D-B11A-F070E7939CF3}" presName="Name56" presStyleLbl="parChTrans1D2" presStyleIdx="1" presStyleCnt="3"/>
      <dgm:spPr/>
      <dgm:t>
        <a:bodyPr/>
        <a:lstStyle/>
        <a:p>
          <a:endParaRPr lang="zh-TW" altLang="en-US"/>
        </a:p>
      </dgm:t>
    </dgm:pt>
    <dgm:pt modelId="{4ED70D97-A6EE-4DBC-A999-419796A6982D}" type="pres">
      <dgm:prSet presAssocID="{CF5DFDC4-7A0A-42B7-9757-186F5A64F1E0}" presName="text0" presStyleLbl="node1" presStyleIdx="2" presStyleCnt="4" custScaleX="2737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079EFD-C49E-4624-9E1B-34AC9DBF423B}" type="pres">
      <dgm:prSet presAssocID="{CA7729E1-6729-41CE-BE41-7CAFFA04D499}" presName="Name56" presStyleLbl="parChTrans1D2" presStyleIdx="2" presStyleCnt="3"/>
      <dgm:spPr/>
      <dgm:t>
        <a:bodyPr/>
        <a:lstStyle/>
        <a:p>
          <a:endParaRPr lang="zh-TW" altLang="en-US"/>
        </a:p>
      </dgm:t>
    </dgm:pt>
    <dgm:pt modelId="{32FEECA6-16E5-461B-B92E-EE5DF35BFD7E}" type="pres">
      <dgm:prSet presAssocID="{400D915D-CA97-4C1E-A3E8-C689F59D57DD}" presName="text0" presStyleLbl="node1" presStyleIdx="3" presStyleCnt="4" custScaleX="2737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4375167-EB83-47D2-8A07-3C475781C2A8}" srcId="{5AE7700C-6D21-4139-9DF7-57505B1643AD}" destId="{7034108B-B97F-4CEC-A961-DBB94B7DCBE2}" srcOrd="0" destOrd="0" parTransId="{27A4D2FE-D319-4F9F-822B-E5E6240DBA88}" sibTransId="{6081BB24-1A1D-456B-91B9-420589910B1F}"/>
    <dgm:cxn modelId="{05CA7620-2790-4611-BCEB-D6FF302F700B}" type="presOf" srcId="{5AE7700C-6D21-4139-9DF7-57505B1643AD}" destId="{054D1847-CDBC-4233-9F36-7C9D320696C7}" srcOrd="0" destOrd="0" presId="urn:microsoft.com/office/officeart/2008/layout/RadialCluster"/>
    <dgm:cxn modelId="{C28ACEDB-546F-46D4-B4E0-34C234AA9AF4}" type="presOf" srcId="{7034108B-B97F-4CEC-A961-DBB94B7DCBE2}" destId="{B315F3C6-3005-4FB4-A59F-0E0137CF72B1}" srcOrd="0" destOrd="0" presId="urn:microsoft.com/office/officeart/2008/layout/RadialCluster"/>
    <dgm:cxn modelId="{AF43009C-2F36-4C9E-BF3C-A1E75F3FDCFD}" srcId="{5AE7700C-6D21-4139-9DF7-57505B1643AD}" destId="{CF5DFDC4-7A0A-42B7-9757-186F5A64F1E0}" srcOrd="1" destOrd="0" parTransId="{94725C17-E188-4B3D-B11A-F070E7939CF3}" sibTransId="{22F128AA-12DE-4C2F-BDD1-15411C898DDA}"/>
    <dgm:cxn modelId="{DCBEEB42-AA93-49C0-B72C-200CC2EEE2E9}" type="presOf" srcId="{400D915D-CA97-4C1E-A3E8-C689F59D57DD}" destId="{32FEECA6-16E5-461B-B92E-EE5DF35BFD7E}" srcOrd="0" destOrd="0" presId="urn:microsoft.com/office/officeart/2008/layout/RadialCluster"/>
    <dgm:cxn modelId="{A887DAB4-B203-4C44-9E04-3A7BD825A7F7}" type="presOf" srcId="{27A4A475-358C-4A73-B506-888597FFD44A}" destId="{47068F8D-16C4-4D1C-AE6E-3ADB2BEB991C}" srcOrd="0" destOrd="0" presId="urn:microsoft.com/office/officeart/2008/layout/RadialCluster"/>
    <dgm:cxn modelId="{345C4549-0FCF-47C5-BAC3-20D8FB0057CC}" srcId="{5AE7700C-6D21-4139-9DF7-57505B1643AD}" destId="{400D915D-CA97-4C1E-A3E8-C689F59D57DD}" srcOrd="2" destOrd="0" parTransId="{CA7729E1-6729-41CE-BE41-7CAFFA04D499}" sibTransId="{FFA73703-1241-4CFA-8419-9D0C8731F3E1}"/>
    <dgm:cxn modelId="{4DDFF4E6-1E01-426D-88FD-89D2D3C5DF86}" srcId="{27A4A475-358C-4A73-B506-888597FFD44A}" destId="{5AE7700C-6D21-4139-9DF7-57505B1643AD}" srcOrd="0" destOrd="0" parTransId="{8869BBDA-9883-46A2-8A1A-12C03A71E492}" sibTransId="{7F37787A-402F-4133-BEBE-1144E813C6A6}"/>
    <dgm:cxn modelId="{5C4EDBA1-F6EA-4A43-8ECE-2FE73EA3961F}" type="presOf" srcId="{27A4D2FE-D319-4F9F-822B-E5E6240DBA88}" destId="{2D606E82-6D2B-41CC-B320-471646BDE453}" srcOrd="0" destOrd="0" presId="urn:microsoft.com/office/officeart/2008/layout/RadialCluster"/>
    <dgm:cxn modelId="{918B7DEF-2859-4AB3-8BA4-8CD0D88C80B9}" type="presOf" srcId="{CF5DFDC4-7A0A-42B7-9757-186F5A64F1E0}" destId="{4ED70D97-A6EE-4DBC-A999-419796A6982D}" srcOrd="0" destOrd="0" presId="urn:microsoft.com/office/officeart/2008/layout/RadialCluster"/>
    <dgm:cxn modelId="{F23766C6-81B9-43D0-8249-EFB807BF709B}" type="presOf" srcId="{CA7729E1-6729-41CE-BE41-7CAFFA04D499}" destId="{91079EFD-C49E-4624-9E1B-34AC9DBF423B}" srcOrd="0" destOrd="0" presId="urn:microsoft.com/office/officeart/2008/layout/RadialCluster"/>
    <dgm:cxn modelId="{E0F13B55-5E18-4C14-8535-6FED098DB20B}" type="presOf" srcId="{94725C17-E188-4B3D-B11A-F070E7939CF3}" destId="{63501070-9555-4062-94AA-FF826D447DA2}" srcOrd="0" destOrd="0" presId="urn:microsoft.com/office/officeart/2008/layout/RadialCluster"/>
    <dgm:cxn modelId="{A1ACA1AF-D841-4DA6-B161-58B3EE393518}" type="presParOf" srcId="{47068F8D-16C4-4D1C-AE6E-3ADB2BEB991C}" destId="{883D4B19-CFF1-4791-B48C-776930C42D78}" srcOrd="0" destOrd="0" presId="urn:microsoft.com/office/officeart/2008/layout/RadialCluster"/>
    <dgm:cxn modelId="{1D666BF2-35BC-435B-BA2F-A556E0339C7B}" type="presParOf" srcId="{883D4B19-CFF1-4791-B48C-776930C42D78}" destId="{054D1847-CDBC-4233-9F36-7C9D320696C7}" srcOrd="0" destOrd="0" presId="urn:microsoft.com/office/officeart/2008/layout/RadialCluster"/>
    <dgm:cxn modelId="{3CB14D08-80DD-4BB6-88B6-6B6251B52BBE}" type="presParOf" srcId="{883D4B19-CFF1-4791-B48C-776930C42D78}" destId="{2D606E82-6D2B-41CC-B320-471646BDE453}" srcOrd="1" destOrd="0" presId="urn:microsoft.com/office/officeart/2008/layout/RadialCluster"/>
    <dgm:cxn modelId="{6097DA58-AC4C-48C1-B620-DDBA5862D76E}" type="presParOf" srcId="{883D4B19-CFF1-4791-B48C-776930C42D78}" destId="{B315F3C6-3005-4FB4-A59F-0E0137CF72B1}" srcOrd="2" destOrd="0" presId="urn:microsoft.com/office/officeart/2008/layout/RadialCluster"/>
    <dgm:cxn modelId="{E285C79E-B621-4FD1-8630-0422B99988CA}" type="presParOf" srcId="{883D4B19-CFF1-4791-B48C-776930C42D78}" destId="{63501070-9555-4062-94AA-FF826D447DA2}" srcOrd="3" destOrd="0" presId="urn:microsoft.com/office/officeart/2008/layout/RadialCluster"/>
    <dgm:cxn modelId="{DA91C391-081A-42D1-B53D-2542A972D76B}" type="presParOf" srcId="{883D4B19-CFF1-4791-B48C-776930C42D78}" destId="{4ED70D97-A6EE-4DBC-A999-419796A6982D}" srcOrd="4" destOrd="0" presId="urn:microsoft.com/office/officeart/2008/layout/RadialCluster"/>
    <dgm:cxn modelId="{30ABF7F4-C93E-4BE0-8300-D7B521EE14A0}" type="presParOf" srcId="{883D4B19-CFF1-4791-B48C-776930C42D78}" destId="{91079EFD-C49E-4624-9E1B-34AC9DBF423B}" srcOrd="5" destOrd="0" presId="urn:microsoft.com/office/officeart/2008/layout/RadialCluster"/>
    <dgm:cxn modelId="{D1FAEEDC-2F3F-43C3-82EE-0E751C372E48}" type="presParOf" srcId="{883D4B19-CFF1-4791-B48C-776930C42D78}" destId="{32FEECA6-16E5-461B-B92E-EE5DF35BFD7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DC9B4-99D8-4421-BB6A-B4507F81039F}">
      <dsp:nvSpPr>
        <dsp:cNvPr id="0" name=""/>
        <dsp:cNvSpPr/>
      </dsp:nvSpPr>
      <dsp:spPr>
        <a:xfrm rot="5400000">
          <a:off x="-119536" y="554821"/>
          <a:ext cx="719253" cy="33692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 dirty="0"/>
        </a:p>
      </dsp:txBody>
      <dsp:txXfrm rot="-5400000">
        <a:off x="71630" y="532117"/>
        <a:ext cx="336921" cy="382332"/>
      </dsp:txXfrm>
    </dsp:sp>
    <dsp:sp modelId="{CE95626E-C87D-479B-B173-8C4227CD941B}">
      <dsp:nvSpPr>
        <dsp:cNvPr id="0" name=""/>
        <dsp:cNvSpPr/>
      </dsp:nvSpPr>
      <dsp:spPr>
        <a:xfrm rot="5400000">
          <a:off x="2400386" y="-1788822"/>
          <a:ext cx="758297" cy="4772510"/>
        </a:xfrm>
        <a:prstGeom prst="round2SameRect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製作動機</a:t>
          </a:r>
          <a:endParaRPr lang="zh-TW" altLang="en-US" sz="3200" kern="1200" dirty="0"/>
        </a:p>
      </dsp:txBody>
      <dsp:txXfrm rot="-5400000">
        <a:off x="393280" y="255301"/>
        <a:ext cx="4735493" cy="684263"/>
      </dsp:txXfrm>
    </dsp:sp>
    <dsp:sp modelId="{D88B9520-F716-4F93-AA04-17BFAF1850B9}">
      <dsp:nvSpPr>
        <dsp:cNvPr id="0" name=""/>
        <dsp:cNvSpPr/>
      </dsp:nvSpPr>
      <dsp:spPr>
        <a:xfrm rot="5400000">
          <a:off x="-119536" y="1345941"/>
          <a:ext cx="719253" cy="336921"/>
        </a:xfrm>
        <a:prstGeom prst="chevron">
          <a:avLst/>
        </a:prstGeom>
        <a:solidFill>
          <a:schemeClr val="accent4">
            <a:hueOff val="3447177"/>
            <a:satOff val="-8721"/>
            <a:lumOff val="392"/>
            <a:alphaOff val="0"/>
          </a:schemeClr>
        </a:solidFill>
        <a:ln w="19050" cap="flat" cmpd="sng" algn="ctr">
          <a:solidFill>
            <a:schemeClr val="accent4">
              <a:hueOff val="3447177"/>
              <a:satOff val="-872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 dirty="0"/>
        </a:p>
      </dsp:txBody>
      <dsp:txXfrm rot="-5400000">
        <a:off x="71630" y="1323237"/>
        <a:ext cx="336921" cy="382332"/>
      </dsp:txXfrm>
    </dsp:sp>
    <dsp:sp modelId="{60CB4F08-A2F5-40DF-885E-F5CD3B6458B4}">
      <dsp:nvSpPr>
        <dsp:cNvPr id="0" name=""/>
        <dsp:cNvSpPr/>
      </dsp:nvSpPr>
      <dsp:spPr>
        <a:xfrm rot="5400000">
          <a:off x="2400386" y="-997702"/>
          <a:ext cx="758297" cy="4772510"/>
        </a:xfrm>
        <a:prstGeom prst="round2SameRect">
          <a:avLst/>
        </a:prstGeom>
        <a:noFill/>
        <a:ln w="19050" cap="flat" cmpd="sng" algn="ctr">
          <a:solidFill>
            <a:schemeClr val="accent4">
              <a:hueOff val="3447177"/>
              <a:satOff val="-872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零件材料</a:t>
          </a:r>
          <a:endParaRPr lang="zh-TW" altLang="en-US" sz="3200" kern="1200" dirty="0"/>
        </a:p>
      </dsp:txBody>
      <dsp:txXfrm rot="-5400000">
        <a:off x="393280" y="1046421"/>
        <a:ext cx="4735493" cy="684263"/>
      </dsp:txXfrm>
    </dsp:sp>
    <dsp:sp modelId="{1BDEB9BE-7576-449B-B80C-31864AD5F86A}">
      <dsp:nvSpPr>
        <dsp:cNvPr id="0" name=""/>
        <dsp:cNvSpPr/>
      </dsp:nvSpPr>
      <dsp:spPr>
        <a:xfrm rot="5400000">
          <a:off x="-119536" y="2137061"/>
          <a:ext cx="719253" cy="336921"/>
        </a:xfrm>
        <a:prstGeom prst="chevron">
          <a:avLst/>
        </a:prstGeom>
        <a:solidFill>
          <a:schemeClr val="accent4">
            <a:hueOff val="6894354"/>
            <a:satOff val="-17441"/>
            <a:lumOff val="784"/>
            <a:alphaOff val="0"/>
          </a:schemeClr>
        </a:solidFill>
        <a:ln w="19050" cap="flat" cmpd="sng" algn="ctr">
          <a:solidFill>
            <a:schemeClr val="accent4">
              <a:hueOff val="6894354"/>
              <a:satOff val="-1744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 dirty="0"/>
        </a:p>
      </dsp:txBody>
      <dsp:txXfrm rot="-5400000">
        <a:off x="71630" y="2114357"/>
        <a:ext cx="336921" cy="382332"/>
      </dsp:txXfrm>
    </dsp:sp>
    <dsp:sp modelId="{F2ABADE2-0D39-466B-9484-1A692F06795F}">
      <dsp:nvSpPr>
        <dsp:cNvPr id="0" name=""/>
        <dsp:cNvSpPr/>
      </dsp:nvSpPr>
      <dsp:spPr>
        <a:xfrm rot="5400000">
          <a:off x="2400386" y="-206582"/>
          <a:ext cx="758297" cy="4772510"/>
        </a:xfrm>
        <a:prstGeom prst="round2SameRect">
          <a:avLst/>
        </a:prstGeom>
        <a:noFill/>
        <a:ln w="19050" cap="flat" cmpd="sng" algn="ctr">
          <a:solidFill>
            <a:schemeClr val="accent4">
              <a:hueOff val="6894354"/>
              <a:satOff val="-1744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製作過程</a:t>
          </a:r>
          <a:endParaRPr lang="zh-TW" altLang="en-US" sz="3200" kern="1200" dirty="0"/>
        </a:p>
      </dsp:txBody>
      <dsp:txXfrm rot="-5400000">
        <a:off x="393280" y="1837541"/>
        <a:ext cx="4735493" cy="684263"/>
      </dsp:txXfrm>
    </dsp:sp>
    <dsp:sp modelId="{1930640D-B41A-46D0-9EDC-1A23BA16B8D4}">
      <dsp:nvSpPr>
        <dsp:cNvPr id="0" name=""/>
        <dsp:cNvSpPr/>
      </dsp:nvSpPr>
      <dsp:spPr>
        <a:xfrm rot="5400000">
          <a:off x="-119536" y="2928180"/>
          <a:ext cx="719253" cy="336921"/>
        </a:xfrm>
        <a:prstGeom prst="chevron">
          <a:avLst/>
        </a:prstGeom>
        <a:solidFill>
          <a:schemeClr val="accent4">
            <a:hueOff val="10341531"/>
            <a:satOff val="-26162"/>
            <a:lumOff val="1176"/>
            <a:alphaOff val="0"/>
          </a:schemeClr>
        </a:solidFill>
        <a:ln w="19050" cap="flat" cmpd="sng" algn="ctr">
          <a:solidFill>
            <a:schemeClr val="accent4">
              <a:hueOff val="10341531"/>
              <a:satOff val="-2616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 dirty="0"/>
        </a:p>
      </dsp:txBody>
      <dsp:txXfrm rot="-5400000">
        <a:off x="71630" y="2905476"/>
        <a:ext cx="336921" cy="382332"/>
      </dsp:txXfrm>
    </dsp:sp>
    <dsp:sp modelId="{9AB33AF7-8399-410A-9455-6A5015EA358E}">
      <dsp:nvSpPr>
        <dsp:cNvPr id="0" name=""/>
        <dsp:cNvSpPr/>
      </dsp:nvSpPr>
      <dsp:spPr>
        <a:xfrm rot="5400000">
          <a:off x="2400386" y="584537"/>
          <a:ext cx="758297" cy="4772510"/>
        </a:xfrm>
        <a:prstGeom prst="round2SameRect">
          <a:avLst/>
        </a:prstGeom>
        <a:noFill/>
        <a:ln w="19050" cap="flat" cmpd="sng" algn="ctr">
          <a:solidFill>
            <a:schemeClr val="accent4">
              <a:hueOff val="10341531"/>
              <a:satOff val="-2616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使用說明</a:t>
          </a:r>
          <a:endParaRPr lang="zh-TW" altLang="en-US" sz="3200" kern="1200" dirty="0"/>
        </a:p>
      </dsp:txBody>
      <dsp:txXfrm rot="-5400000">
        <a:off x="393280" y="2628661"/>
        <a:ext cx="4735493" cy="684263"/>
      </dsp:txXfrm>
    </dsp:sp>
    <dsp:sp modelId="{FC52CE6E-E456-4A04-941A-BCE0846C6DF6}">
      <dsp:nvSpPr>
        <dsp:cNvPr id="0" name=""/>
        <dsp:cNvSpPr/>
      </dsp:nvSpPr>
      <dsp:spPr>
        <a:xfrm rot="5400000">
          <a:off x="-119536" y="3719300"/>
          <a:ext cx="719253" cy="336921"/>
        </a:xfrm>
        <a:prstGeom prst="chevron">
          <a:avLst/>
        </a:prstGeom>
        <a:solidFill>
          <a:schemeClr val="accent4">
            <a:hueOff val="13788708"/>
            <a:satOff val="-34882"/>
            <a:lumOff val="1568"/>
            <a:alphaOff val="0"/>
          </a:schemeClr>
        </a:solidFill>
        <a:ln w="19050" cap="flat" cmpd="sng" algn="ctr">
          <a:solidFill>
            <a:schemeClr val="accent4">
              <a:hueOff val="13788708"/>
              <a:satOff val="-34882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 dirty="0"/>
        </a:p>
      </dsp:txBody>
      <dsp:txXfrm rot="-5400000">
        <a:off x="71630" y="3696596"/>
        <a:ext cx="336921" cy="382332"/>
      </dsp:txXfrm>
    </dsp:sp>
    <dsp:sp modelId="{00863292-9A4C-4878-81AE-92D316907AC9}">
      <dsp:nvSpPr>
        <dsp:cNvPr id="0" name=""/>
        <dsp:cNvSpPr/>
      </dsp:nvSpPr>
      <dsp:spPr>
        <a:xfrm rot="5400000">
          <a:off x="2400386" y="1375657"/>
          <a:ext cx="758297" cy="4772510"/>
        </a:xfrm>
        <a:prstGeom prst="round2SameRect">
          <a:avLst/>
        </a:prstGeom>
        <a:noFill/>
        <a:ln w="19050" cap="flat" cmpd="sng" algn="ctr">
          <a:solidFill>
            <a:schemeClr val="accent4">
              <a:hueOff val="13788708"/>
              <a:satOff val="-34882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實際測試</a:t>
          </a:r>
          <a:endParaRPr lang="zh-TW" altLang="en-US" sz="3200" kern="1200" dirty="0"/>
        </a:p>
      </dsp:txBody>
      <dsp:txXfrm rot="-5400000">
        <a:off x="393280" y="3419781"/>
        <a:ext cx="4735493" cy="684263"/>
      </dsp:txXfrm>
    </dsp:sp>
    <dsp:sp modelId="{BE2DEF1F-DF1C-44D8-A087-338CB9F3C24A}">
      <dsp:nvSpPr>
        <dsp:cNvPr id="0" name=""/>
        <dsp:cNvSpPr/>
      </dsp:nvSpPr>
      <dsp:spPr>
        <a:xfrm rot="5400000">
          <a:off x="-119536" y="4510420"/>
          <a:ext cx="719253" cy="336921"/>
        </a:xfrm>
        <a:prstGeom prst="chevron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19050" cap="flat" cmpd="sng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 dirty="0"/>
        </a:p>
      </dsp:txBody>
      <dsp:txXfrm rot="-5400000">
        <a:off x="71630" y="4487716"/>
        <a:ext cx="336921" cy="382332"/>
      </dsp:txXfrm>
    </dsp:sp>
    <dsp:sp modelId="{56CA2270-3FA6-41C3-A7E9-4EAEBECEE274}">
      <dsp:nvSpPr>
        <dsp:cNvPr id="0" name=""/>
        <dsp:cNvSpPr/>
      </dsp:nvSpPr>
      <dsp:spPr>
        <a:xfrm rot="5400000">
          <a:off x="2400386" y="2166776"/>
          <a:ext cx="758297" cy="4772510"/>
        </a:xfrm>
        <a:prstGeom prst="round2SameRect">
          <a:avLst/>
        </a:prstGeom>
        <a:noFill/>
        <a:ln w="19050" cap="flat" cmpd="sng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未來展望</a:t>
          </a:r>
          <a:endParaRPr lang="zh-TW" altLang="en-US" sz="3200" kern="1200" dirty="0"/>
        </a:p>
      </dsp:txBody>
      <dsp:txXfrm rot="-5400000">
        <a:off x="393280" y="4210900"/>
        <a:ext cx="4735493" cy="684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D1847-CDBC-4233-9F36-7C9D320696C7}">
      <dsp:nvSpPr>
        <dsp:cNvPr id="0" name=""/>
        <dsp:cNvSpPr/>
      </dsp:nvSpPr>
      <dsp:spPr>
        <a:xfrm>
          <a:off x="1972827" y="1296146"/>
          <a:ext cx="2083283" cy="15072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跟隨</a:t>
          </a:r>
          <a:endParaRPr lang="zh-TW" altLang="en-US" sz="3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046404" y="1369723"/>
        <a:ext cx="1936129" cy="1360069"/>
      </dsp:txXfrm>
    </dsp:sp>
    <dsp:sp modelId="{2D606E82-6D2B-41CC-B320-471646BDE453}">
      <dsp:nvSpPr>
        <dsp:cNvPr id="0" name=""/>
        <dsp:cNvSpPr/>
      </dsp:nvSpPr>
      <dsp:spPr>
        <a:xfrm rot="16281008">
          <a:off x="2904939" y="1165820"/>
          <a:ext cx="2607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724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5F3C6-3005-4FB4-A59F-0E0137CF72B1}">
      <dsp:nvSpPr>
        <dsp:cNvPr id="0" name=""/>
        <dsp:cNvSpPr/>
      </dsp:nvSpPr>
      <dsp:spPr>
        <a:xfrm>
          <a:off x="1929774" y="218630"/>
          <a:ext cx="2236451" cy="816864"/>
        </a:xfrm>
        <a:prstGeom prst="roundRect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超音波</a:t>
          </a:r>
          <a:endParaRPr lang="zh-TW" altLang="en-US" sz="3200" kern="1200" dirty="0"/>
        </a:p>
      </dsp:txBody>
      <dsp:txXfrm>
        <a:off x="1969650" y="258506"/>
        <a:ext cx="2156699" cy="737112"/>
      </dsp:txXfrm>
    </dsp:sp>
    <dsp:sp modelId="{63501070-9555-4062-94AA-FF826D447DA2}">
      <dsp:nvSpPr>
        <dsp:cNvPr id="0" name=""/>
        <dsp:cNvSpPr/>
      </dsp:nvSpPr>
      <dsp:spPr>
        <a:xfrm rot="2397302">
          <a:off x="3873100" y="2915937"/>
          <a:ext cx="3505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576" y="0"/>
              </a:lnTo>
            </a:path>
          </a:pathLst>
        </a:cu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70D97-A6EE-4DBC-A999-419796A6982D}">
      <dsp:nvSpPr>
        <dsp:cNvPr id="0" name=""/>
        <dsp:cNvSpPr/>
      </dsp:nvSpPr>
      <dsp:spPr>
        <a:xfrm>
          <a:off x="3552056" y="3028505"/>
          <a:ext cx="2236451" cy="816864"/>
        </a:xfrm>
        <a:prstGeom prst="roundRect">
          <a:avLst/>
        </a:prstGeom>
        <a:noFill/>
        <a:ln w="1905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3591932" y="3068381"/>
        <a:ext cx="2156699" cy="737112"/>
      </dsp:txXfrm>
    </dsp:sp>
    <dsp:sp modelId="{91079EFD-C49E-4624-9E1B-34AC9DBF423B}">
      <dsp:nvSpPr>
        <dsp:cNvPr id="0" name=""/>
        <dsp:cNvSpPr/>
      </dsp:nvSpPr>
      <dsp:spPr>
        <a:xfrm rot="8332497">
          <a:off x="1851272" y="2915937"/>
          <a:ext cx="3423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304" y="0"/>
              </a:lnTo>
            </a:path>
          </a:pathLst>
        </a:cu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EECA6-16E5-461B-B92E-EE5DF35BFD7E}">
      <dsp:nvSpPr>
        <dsp:cNvPr id="0" name=""/>
        <dsp:cNvSpPr/>
      </dsp:nvSpPr>
      <dsp:spPr>
        <a:xfrm>
          <a:off x="307492" y="3028505"/>
          <a:ext cx="2236451" cy="816864"/>
        </a:xfrm>
        <a:prstGeom prst="roundRect">
          <a:avLst/>
        </a:prstGeom>
        <a:noFill/>
        <a:ln w="1905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347368" y="3068381"/>
        <a:ext cx="2156699" cy="737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D1847-CDBC-4233-9F36-7C9D320696C7}">
      <dsp:nvSpPr>
        <dsp:cNvPr id="0" name=""/>
        <dsp:cNvSpPr/>
      </dsp:nvSpPr>
      <dsp:spPr>
        <a:xfrm>
          <a:off x="1972827" y="1296146"/>
          <a:ext cx="2083283" cy="15072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跟隨</a:t>
          </a:r>
          <a:endParaRPr lang="zh-TW" altLang="en-US" sz="3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046404" y="1369723"/>
        <a:ext cx="1936129" cy="1360069"/>
      </dsp:txXfrm>
    </dsp:sp>
    <dsp:sp modelId="{2D606E82-6D2B-41CC-B320-471646BDE453}">
      <dsp:nvSpPr>
        <dsp:cNvPr id="0" name=""/>
        <dsp:cNvSpPr/>
      </dsp:nvSpPr>
      <dsp:spPr>
        <a:xfrm rot="16281008">
          <a:off x="2904939" y="1165820"/>
          <a:ext cx="2607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724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5F3C6-3005-4FB4-A59F-0E0137CF72B1}">
      <dsp:nvSpPr>
        <dsp:cNvPr id="0" name=""/>
        <dsp:cNvSpPr/>
      </dsp:nvSpPr>
      <dsp:spPr>
        <a:xfrm>
          <a:off x="1929774" y="218630"/>
          <a:ext cx="2236451" cy="816864"/>
        </a:xfrm>
        <a:prstGeom prst="roundRect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超音波</a:t>
          </a:r>
          <a:endParaRPr lang="zh-TW" altLang="en-US" sz="3200" kern="1200" dirty="0"/>
        </a:p>
      </dsp:txBody>
      <dsp:txXfrm>
        <a:off x="1969650" y="258506"/>
        <a:ext cx="2156699" cy="737112"/>
      </dsp:txXfrm>
    </dsp:sp>
    <dsp:sp modelId="{63501070-9555-4062-94AA-FF826D447DA2}">
      <dsp:nvSpPr>
        <dsp:cNvPr id="0" name=""/>
        <dsp:cNvSpPr/>
      </dsp:nvSpPr>
      <dsp:spPr>
        <a:xfrm rot="2397302">
          <a:off x="3873100" y="2915937"/>
          <a:ext cx="3505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576" y="0"/>
              </a:lnTo>
            </a:path>
          </a:pathLst>
        </a:cu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70D97-A6EE-4DBC-A999-419796A6982D}">
      <dsp:nvSpPr>
        <dsp:cNvPr id="0" name=""/>
        <dsp:cNvSpPr/>
      </dsp:nvSpPr>
      <dsp:spPr>
        <a:xfrm>
          <a:off x="3552056" y="3028505"/>
          <a:ext cx="2236451" cy="816864"/>
        </a:xfrm>
        <a:prstGeom prst="roundRect">
          <a:avLst/>
        </a:prstGeom>
        <a:noFill/>
        <a:ln w="1905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3591932" y="3068381"/>
        <a:ext cx="2156699" cy="737112"/>
      </dsp:txXfrm>
    </dsp:sp>
    <dsp:sp modelId="{91079EFD-C49E-4624-9E1B-34AC9DBF423B}">
      <dsp:nvSpPr>
        <dsp:cNvPr id="0" name=""/>
        <dsp:cNvSpPr/>
      </dsp:nvSpPr>
      <dsp:spPr>
        <a:xfrm rot="8332497">
          <a:off x="1851272" y="2915937"/>
          <a:ext cx="3423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304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EECA6-16E5-461B-B92E-EE5DF35BFD7E}">
      <dsp:nvSpPr>
        <dsp:cNvPr id="0" name=""/>
        <dsp:cNvSpPr/>
      </dsp:nvSpPr>
      <dsp:spPr>
        <a:xfrm>
          <a:off x="307492" y="3028505"/>
          <a:ext cx="2236451" cy="816864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影像處理</a:t>
          </a:r>
          <a:endParaRPr lang="zh-TW" altLang="en-US" sz="2800" kern="1200" dirty="0"/>
        </a:p>
      </dsp:txBody>
      <dsp:txXfrm>
        <a:off x="347368" y="3068381"/>
        <a:ext cx="2156699" cy="737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D1847-CDBC-4233-9F36-7C9D320696C7}">
      <dsp:nvSpPr>
        <dsp:cNvPr id="0" name=""/>
        <dsp:cNvSpPr/>
      </dsp:nvSpPr>
      <dsp:spPr>
        <a:xfrm>
          <a:off x="1972827" y="1296146"/>
          <a:ext cx="2083283" cy="15072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跟隨</a:t>
          </a:r>
          <a:endParaRPr lang="zh-TW" altLang="en-US" sz="3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046404" y="1369723"/>
        <a:ext cx="1936129" cy="1360069"/>
      </dsp:txXfrm>
    </dsp:sp>
    <dsp:sp modelId="{2D606E82-6D2B-41CC-B320-471646BDE453}">
      <dsp:nvSpPr>
        <dsp:cNvPr id="0" name=""/>
        <dsp:cNvSpPr/>
      </dsp:nvSpPr>
      <dsp:spPr>
        <a:xfrm rot="16281008">
          <a:off x="2904939" y="1165820"/>
          <a:ext cx="2607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724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5F3C6-3005-4FB4-A59F-0E0137CF72B1}">
      <dsp:nvSpPr>
        <dsp:cNvPr id="0" name=""/>
        <dsp:cNvSpPr/>
      </dsp:nvSpPr>
      <dsp:spPr>
        <a:xfrm>
          <a:off x="1929774" y="218630"/>
          <a:ext cx="2236451" cy="816864"/>
        </a:xfrm>
        <a:prstGeom prst="roundRect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超音波</a:t>
          </a:r>
          <a:endParaRPr lang="zh-TW" altLang="en-US" sz="3200" kern="1200" dirty="0"/>
        </a:p>
      </dsp:txBody>
      <dsp:txXfrm>
        <a:off x="1969650" y="258506"/>
        <a:ext cx="2156699" cy="737112"/>
      </dsp:txXfrm>
    </dsp:sp>
    <dsp:sp modelId="{63501070-9555-4062-94AA-FF826D447DA2}">
      <dsp:nvSpPr>
        <dsp:cNvPr id="0" name=""/>
        <dsp:cNvSpPr/>
      </dsp:nvSpPr>
      <dsp:spPr>
        <a:xfrm rot="2397302">
          <a:off x="3873100" y="2915937"/>
          <a:ext cx="3505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576" y="0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70D97-A6EE-4DBC-A999-419796A6982D}">
      <dsp:nvSpPr>
        <dsp:cNvPr id="0" name=""/>
        <dsp:cNvSpPr/>
      </dsp:nvSpPr>
      <dsp:spPr>
        <a:xfrm>
          <a:off x="3552056" y="3028505"/>
          <a:ext cx="2236451" cy="816864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rgbClr val="92D05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3591932" y="3068381"/>
        <a:ext cx="2156699" cy="737112"/>
      </dsp:txXfrm>
    </dsp:sp>
    <dsp:sp modelId="{91079EFD-C49E-4624-9E1B-34AC9DBF423B}">
      <dsp:nvSpPr>
        <dsp:cNvPr id="0" name=""/>
        <dsp:cNvSpPr/>
      </dsp:nvSpPr>
      <dsp:spPr>
        <a:xfrm rot="8332497">
          <a:off x="1851272" y="2915937"/>
          <a:ext cx="3423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304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EECA6-16E5-461B-B92E-EE5DF35BFD7E}">
      <dsp:nvSpPr>
        <dsp:cNvPr id="0" name=""/>
        <dsp:cNvSpPr/>
      </dsp:nvSpPr>
      <dsp:spPr>
        <a:xfrm>
          <a:off x="307492" y="3028505"/>
          <a:ext cx="2236451" cy="816864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影像處理</a:t>
          </a:r>
          <a:endParaRPr lang="zh-TW" altLang="en-US" sz="2800" kern="1200" dirty="0"/>
        </a:p>
      </dsp:txBody>
      <dsp:txXfrm>
        <a:off x="347368" y="3068381"/>
        <a:ext cx="2156699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EF07C-E478-4B07-A571-D956DCB83155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4C189-6DBA-4965-B122-4D8444515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08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目錄沒改</a:t>
            </a:r>
            <a:endParaRPr lang="en-US" altLang="zh-TW" dirty="0" smtClean="0"/>
          </a:p>
          <a:p>
            <a:r>
              <a:rPr lang="zh-TW" altLang="en-US" dirty="0" smtClean="0"/>
              <a:t>首頁顏色單調</a:t>
            </a:r>
            <a:endParaRPr lang="en-US" altLang="zh-TW" dirty="0" smtClean="0"/>
          </a:p>
          <a:p>
            <a:r>
              <a:rPr lang="zh-TW" altLang="en-US" dirty="0" smtClean="0"/>
              <a:t>比例</a:t>
            </a:r>
            <a:r>
              <a:rPr lang="en-US" altLang="zh-TW" dirty="0" smtClean="0"/>
              <a:t>:</a:t>
            </a:r>
            <a:r>
              <a:rPr lang="zh-TW" altLang="en-US" dirty="0" smtClean="0"/>
              <a:t>動機</a:t>
            </a:r>
            <a:r>
              <a:rPr lang="en-US" altLang="zh-TW" dirty="0" smtClean="0"/>
              <a:t>1:</a:t>
            </a:r>
            <a:r>
              <a:rPr lang="zh-TW" altLang="en-US" dirty="0" smtClean="0"/>
              <a:t>零件</a:t>
            </a:r>
            <a:r>
              <a:rPr lang="en-US" altLang="zh-TW" dirty="0" smtClean="0"/>
              <a:t>3:</a:t>
            </a:r>
            <a:r>
              <a:rPr lang="zh-TW" altLang="en-US" dirty="0" smtClean="0"/>
              <a:t>過程</a:t>
            </a:r>
            <a:r>
              <a:rPr lang="en-US" altLang="zh-TW" dirty="0" smtClean="0"/>
              <a:t>6:</a:t>
            </a:r>
            <a:r>
              <a:rPr lang="zh-TW" altLang="en-US" dirty="0" smtClean="0"/>
              <a:t>使用說明</a:t>
            </a:r>
            <a:r>
              <a:rPr lang="en-US" altLang="zh-TW" dirty="0" smtClean="0"/>
              <a:t>9:</a:t>
            </a:r>
            <a:r>
              <a:rPr lang="zh-TW" altLang="en-US" dirty="0" smtClean="0"/>
              <a:t>參考資料</a:t>
            </a:r>
            <a:r>
              <a:rPr lang="en-US" altLang="zh-TW" dirty="0" smtClean="0"/>
              <a:t>1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850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Arduino </a:t>
            </a:r>
            <a:r>
              <a:rPr lang="zh-TW" altLang="en-US" dirty="0" smtClean="0"/>
              <a:t>程式版本數</a:t>
            </a:r>
            <a:r>
              <a:rPr lang="en-US" altLang="zh-TW" dirty="0" smtClean="0"/>
              <a:t>:??</a:t>
            </a:r>
          </a:p>
          <a:p>
            <a:r>
              <a:rPr lang="en-US" altLang="zh-TW" dirty="0" smtClean="0"/>
              <a:t>App</a:t>
            </a:r>
            <a:r>
              <a:rPr lang="zh-TW" altLang="en-US" dirty="0" smtClean="0"/>
              <a:t>版本數</a:t>
            </a:r>
            <a:r>
              <a:rPr lang="en-US" altLang="zh-TW" dirty="0" smtClean="0"/>
              <a:t>:146</a:t>
            </a:r>
            <a:r>
              <a:rPr lang="zh-TW" altLang="en-US" dirty="0" smtClean="0"/>
              <a:t> 舊版圖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新版圖；體驗版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專業版</a:t>
            </a:r>
            <a:endParaRPr lang="en-US" altLang="zh-TW" dirty="0" smtClean="0"/>
          </a:p>
          <a:p>
            <a:r>
              <a:rPr lang="zh-TW" altLang="en-US" dirty="0" smtClean="0"/>
              <a:t>車輛本體實體圖</a:t>
            </a:r>
            <a:r>
              <a:rPr lang="en-US" altLang="zh-TW" dirty="0" smtClean="0"/>
              <a:t>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刪掉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66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刪掉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660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70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96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說明超音波不能反射毛衣</a:t>
            </a:r>
            <a:r>
              <a:rPr lang="en-US" altLang="zh-TW" dirty="0" smtClean="0"/>
              <a:t>,</a:t>
            </a:r>
            <a:r>
              <a:rPr lang="zh-TW" altLang="en-US" dirty="0" smtClean="0"/>
              <a:t>會跟錯人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60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說明超音波不能反射毛衣</a:t>
            </a:r>
            <a:r>
              <a:rPr lang="en-US" altLang="zh-TW" dirty="0" smtClean="0"/>
              <a:t>,</a:t>
            </a:r>
            <a:r>
              <a:rPr lang="zh-TW" altLang="en-US" dirty="0" smtClean="0"/>
              <a:t>會跟錯人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60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說明超音波不能反射毛衣</a:t>
            </a:r>
            <a:r>
              <a:rPr lang="en-US" altLang="zh-TW" dirty="0" smtClean="0"/>
              <a:t>,</a:t>
            </a:r>
            <a:r>
              <a:rPr lang="zh-TW" altLang="en-US" dirty="0" smtClean="0"/>
              <a:t>會跟錯人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60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簡化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50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簡化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20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Arduino </a:t>
            </a:r>
            <a:r>
              <a:rPr lang="zh-TW" altLang="en-US" dirty="0" smtClean="0"/>
              <a:t>程式版本數</a:t>
            </a:r>
            <a:r>
              <a:rPr lang="en-US" altLang="zh-TW" dirty="0" smtClean="0"/>
              <a:t>:??</a:t>
            </a:r>
          </a:p>
          <a:p>
            <a:r>
              <a:rPr lang="en-US" altLang="zh-TW" dirty="0" smtClean="0"/>
              <a:t>App</a:t>
            </a:r>
            <a:r>
              <a:rPr lang="zh-TW" altLang="en-US" dirty="0" smtClean="0"/>
              <a:t>版本數</a:t>
            </a:r>
            <a:r>
              <a:rPr lang="en-US" altLang="zh-TW" dirty="0" smtClean="0"/>
              <a:t>:146</a:t>
            </a:r>
            <a:r>
              <a:rPr lang="zh-TW" altLang="en-US" dirty="0" smtClean="0"/>
              <a:t> 舊版圖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新版圖；體驗版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專業版</a:t>
            </a:r>
            <a:endParaRPr lang="en-US" altLang="zh-TW" dirty="0" smtClean="0"/>
          </a:p>
          <a:p>
            <a:r>
              <a:rPr lang="zh-TW" altLang="en-US" dirty="0" smtClean="0"/>
              <a:t>車輛本體實體圖</a:t>
            </a:r>
            <a:r>
              <a:rPr lang="en-US" altLang="zh-TW" dirty="0" smtClean="0"/>
              <a:t>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Arduino </a:t>
            </a:r>
            <a:r>
              <a:rPr lang="zh-TW" altLang="en-US" dirty="0" smtClean="0"/>
              <a:t>程式版本數</a:t>
            </a:r>
            <a:r>
              <a:rPr lang="en-US" altLang="zh-TW" dirty="0" smtClean="0"/>
              <a:t>:??</a:t>
            </a:r>
          </a:p>
          <a:p>
            <a:r>
              <a:rPr lang="en-US" altLang="zh-TW" dirty="0" smtClean="0"/>
              <a:t>App</a:t>
            </a:r>
            <a:r>
              <a:rPr lang="zh-TW" altLang="en-US" dirty="0" smtClean="0"/>
              <a:t>版本數</a:t>
            </a:r>
            <a:r>
              <a:rPr lang="en-US" altLang="zh-TW" dirty="0" smtClean="0"/>
              <a:t>:146</a:t>
            </a:r>
            <a:r>
              <a:rPr lang="zh-TW" altLang="en-US" dirty="0" smtClean="0"/>
              <a:t> 舊版圖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新版圖；體驗版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專業版</a:t>
            </a:r>
            <a:endParaRPr lang="en-US" altLang="zh-TW" dirty="0" smtClean="0"/>
          </a:p>
          <a:p>
            <a:r>
              <a:rPr lang="zh-TW" altLang="en-US" dirty="0" smtClean="0"/>
              <a:t>車輛本體實體圖</a:t>
            </a:r>
            <a:r>
              <a:rPr lang="en-US" altLang="zh-TW" dirty="0" smtClean="0"/>
              <a:t>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189-6DBA-4965-B122-4D844451514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100392" y="239737"/>
            <a:ext cx="12241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大綱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製作動機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零件材料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製作過程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使用說明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實際測試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未來展望</a:t>
            </a:r>
            <a:endParaRPr lang="en-US" altLang="zh-TW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100392" y="239737"/>
            <a:ext cx="12241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大綱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製作動機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零件材料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製作過程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使用說明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實際測試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未來展望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7884368" y="1196752"/>
            <a:ext cx="125963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TW" altLang="en-US" dirty="0"/>
              <a:t>零件材料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100392" y="239737"/>
            <a:ext cx="12241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大綱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製作動機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零件材料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製作過程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使用說明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實際測試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未來展望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884368" y="2348880"/>
            <a:ext cx="125963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TW" altLang="en-US" dirty="0" smtClean="0"/>
              <a:t>使用說明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t>2019/1/23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19_&#38568;&#36523;&#23432;&#35703;&#32773;.m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橢圓 17"/>
          <p:cNvSpPr/>
          <p:nvPr/>
        </p:nvSpPr>
        <p:spPr>
          <a:xfrm>
            <a:off x="6732240" y="5736274"/>
            <a:ext cx="951659" cy="9516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259632" y="5733256"/>
            <a:ext cx="951659" cy="9516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2" name="文字版面配置區 2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107504" y="116632"/>
            <a:ext cx="8856984" cy="619268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27584" y="980728"/>
            <a:ext cx="7488832" cy="475252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8177367" y="1644355"/>
            <a:ext cx="288032" cy="1008112"/>
            <a:chOff x="5724128" y="1124744"/>
            <a:chExt cx="288032" cy="1008112"/>
          </a:xfrm>
        </p:grpSpPr>
        <p:sp>
          <p:nvSpPr>
            <p:cNvPr id="6" name="圓角矩形 5"/>
            <p:cNvSpPr/>
            <p:nvPr/>
          </p:nvSpPr>
          <p:spPr>
            <a:xfrm>
              <a:off x="5724128" y="1124744"/>
              <a:ext cx="288032" cy="100811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5814138" y="1297090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5814138" y="1592796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5819105" y="1880828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182334" y="4077072"/>
            <a:ext cx="288032" cy="1008112"/>
            <a:chOff x="5724128" y="1124744"/>
            <a:chExt cx="288032" cy="1008112"/>
          </a:xfrm>
        </p:grpSpPr>
        <p:sp>
          <p:nvSpPr>
            <p:cNvPr id="13" name="圓角矩形 12"/>
            <p:cNvSpPr/>
            <p:nvPr/>
          </p:nvSpPr>
          <p:spPr>
            <a:xfrm>
              <a:off x="5724128" y="1124744"/>
              <a:ext cx="288032" cy="100811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5814138" y="1297090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5814138" y="1592796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5819105" y="1880828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1331640" y="1348649"/>
            <a:ext cx="489654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pic>
        <p:nvPicPr>
          <p:cNvPr id="1026" name="Picture 2" descr="ãæ¸å­éµç¤ç´ æ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96" y="2928156"/>
            <a:ext cx="3086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æç´ç´ æ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5" y="1351895"/>
            <a:ext cx="792088" cy="117636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ç¸éåç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3746458"/>
            <a:ext cx="2389419" cy="23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2211291" y="1401202"/>
            <a:ext cx="3583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effectLst/>
                <a:latin typeface="+mj-ea"/>
                <a:ea typeface="+mj-ea"/>
              </a:rPr>
              <a:t>隨身守護者</a:t>
            </a:r>
            <a:endParaRPr lang="zh-TW" altLang="en-US" sz="4800" dirty="0">
              <a:effectLst/>
              <a:latin typeface="+mj-ea"/>
              <a:ea typeface="+mj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004048" y="3141992"/>
            <a:ext cx="1584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組員</a:t>
            </a:r>
            <a:r>
              <a:rPr lang="en-US" altLang="zh-TW" sz="2400" dirty="0" smtClean="0">
                <a:latin typeface="+mj-ea"/>
                <a:ea typeface="+mj-ea"/>
              </a:rPr>
              <a:t>:</a:t>
            </a:r>
          </a:p>
          <a:p>
            <a:r>
              <a:rPr lang="zh-TW" altLang="en-US" sz="2400" dirty="0" smtClean="0">
                <a:latin typeface="+mj-ea"/>
                <a:ea typeface="+mj-ea"/>
              </a:rPr>
              <a:t>蔡秉宏、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鄧丞祐、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賴冠勳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372200" y="3154651"/>
            <a:ext cx="158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組長</a:t>
            </a:r>
            <a:r>
              <a:rPr lang="en-US" altLang="zh-TW" sz="2400" dirty="0" smtClean="0">
                <a:latin typeface="+mj-ea"/>
                <a:ea typeface="+mj-ea"/>
              </a:rPr>
              <a:t>:</a:t>
            </a:r>
          </a:p>
          <a:p>
            <a:r>
              <a:rPr lang="zh-TW" altLang="en-US" sz="2400" dirty="0">
                <a:latin typeface="+mj-ea"/>
                <a:ea typeface="+mj-ea"/>
              </a:rPr>
              <a:t>黃</a:t>
            </a:r>
            <a:r>
              <a:rPr lang="zh-TW" altLang="en-US" sz="2400" dirty="0" smtClean="0">
                <a:latin typeface="+mj-ea"/>
                <a:ea typeface="+mj-ea"/>
              </a:rPr>
              <a:t>冠勳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831101" y="4797152"/>
            <a:ext cx="3335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指導老師</a:t>
            </a:r>
            <a:r>
              <a:rPr lang="en-US" altLang="zh-TW" sz="3200" dirty="0" smtClean="0">
                <a:latin typeface="+mj-ea"/>
                <a:ea typeface="+mj-ea"/>
              </a:rPr>
              <a:t>:</a:t>
            </a:r>
            <a:r>
              <a:rPr lang="zh-TW" altLang="en-US" sz="3200" dirty="0" smtClean="0">
                <a:latin typeface="+mj-ea"/>
                <a:ea typeface="+mj-ea"/>
              </a:rPr>
              <a:t>賴岳聰</a:t>
            </a:r>
            <a:endParaRPr lang="zh-TW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115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3118 -0.3044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8 -0.3044 L 0.00313 0.01065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4" grpId="0" animBg="1"/>
      <p:bldP spid="5" grpId="0" animBg="1"/>
      <p:bldP spid="19" grpId="0" animBg="1"/>
      <p:bldP spid="2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單箭頭接點 7"/>
          <p:cNvCxnSpPr/>
          <p:nvPr/>
        </p:nvCxnSpPr>
        <p:spPr>
          <a:xfrm flipV="1">
            <a:off x="3203848" y="1268760"/>
            <a:ext cx="0" cy="3960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2915816" y="4653136"/>
            <a:ext cx="4320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915816" y="9087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加速度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380312" y="44684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時間</a:t>
            </a:r>
            <a:endParaRPr lang="zh-TW" altLang="en-US" dirty="0"/>
          </a:p>
        </p:txBody>
      </p:sp>
      <p:sp>
        <p:nvSpPr>
          <p:cNvPr id="15" name="手繪多邊形 14"/>
          <p:cNvSpPr/>
          <p:nvPr/>
        </p:nvSpPr>
        <p:spPr>
          <a:xfrm>
            <a:off x="3242794" y="2480396"/>
            <a:ext cx="3993502" cy="2156918"/>
          </a:xfrm>
          <a:custGeom>
            <a:avLst/>
            <a:gdLst>
              <a:gd name="connsiteX0" fmla="*/ 0 w 3993502"/>
              <a:gd name="connsiteY0" fmla="*/ 440086 h 2156918"/>
              <a:gd name="connsiteX1" fmla="*/ 578498 w 3993502"/>
              <a:gd name="connsiteY1" fmla="*/ 1547 h 2156918"/>
              <a:gd name="connsiteX2" fmla="*/ 1511559 w 3993502"/>
              <a:gd name="connsiteY2" fmla="*/ 290796 h 2156918"/>
              <a:gd name="connsiteX3" fmla="*/ 2416629 w 3993502"/>
              <a:gd name="connsiteY3" fmla="*/ 188159 h 2156918"/>
              <a:gd name="connsiteX4" fmla="*/ 3116425 w 3993502"/>
              <a:gd name="connsiteY4" fmla="*/ 496069 h 2156918"/>
              <a:gd name="connsiteX5" fmla="*/ 3638939 w 3993502"/>
              <a:gd name="connsiteY5" fmla="*/ 1391808 h 2156918"/>
              <a:gd name="connsiteX6" fmla="*/ 3993502 w 3993502"/>
              <a:gd name="connsiteY6" fmla="*/ 2156918 h 215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502" h="2156918">
                <a:moveTo>
                  <a:pt x="0" y="440086"/>
                </a:moveTo>
                <a:cubicBezTo>
                  <a:pt x="163286" y="233257"/>
                  <a:pt x="326572" y="26429"/>
                  <a:pt x="578498" y="1547"/>
                </a:cubicBezTo>
                <a:cubicBezTo>
                  <a:pt x="830424" y="-23335"/>
                  <a:pt x="1205204" y="259694"/>
                  <a:pt x="1511559" y="290796"/>
                </a:cubicBezTo>
                <a:cubicBezTo>
                  <a:pt x="1817914" y="321898"/>
                  <a:pt x="2149151" y="153947"/>
                  <a:pt x="2416629" y="188159"/>
                </a:cubicBezTo>
                <a:cubicBezTo>
                  <a:pt x="2684107" y="222371"/>
                  <a:pt x="2912707" y="295461"/>
                  <a:pt x="3116425" y="496069"/>
                </a:cubicBezTo>
                <a:cubicBezTo>
                  <a:pt x="3320143" y="696677"/>
                  <a:pt x="3492760" y="1115000"/>
                  <a:pt x="3638939" y="1391808"/>
                </a:cubicBezTo>
                <a:cubicBezTo>
                  <a:pt x="3785118" y="1668616"/>
                  <a:pt x="3889310" y="1912767"/>
                  <a:pt x="3993502" y="21569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>
            <a:stCxn id="15" idx="1"/>
          </p:cNvCxnSpPr>
          <p:nvPr/>
        </p:nvCxnSpPr>
        <p:spPr>
          <a:xfrm flipH="1">
            <a:off x="3242794" y="2481943"/>
            <a:ext cx="578498" cy="767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3214481" y="2564904"/>
            <a:ext cx="709447" cy="983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3242795" y="2605157"/>
            <a:ext cx="897157" cy="1244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3344401" y="2865461"/>
            <a:ext cx="948599" cy="131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15" idx="2"/>
          </p:cNvCxnSpPr>
          <p:nvPr/>
        </p:nvCxnSpPr>
        <p:spPr>
          <a:xfrm flipH="1">
            <a:off x="3449629" y="2771192"/>
            <a:ext cx="1304724" cy="1881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H="1">
            <a:off x="3842590" y="2742591"/>
            <a:ext cx="1304724" cy="1881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4273122" y="2710966"/>
            <a:ext cx="1304724" cy="1881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4718653" y="2771192"/>
            <a:ext cx="1304724" cy="1881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H="1">
            <a:off x="5239545" y="3001332"/>
            <a:ext cx="1179633" cy="1635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>
            <a:off x="5724128" y="3362920"/>
            <a:ext cx="826521" cy="1290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>
            <a:off x="6033071" y="3568982"/>
            <a:ext cx="655936" cy="102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H="1">
            <a:off x="6361039" y="3810789"/>
            <a:ext cx="517579" cy="807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6619828" y="4080946"/>
            <a:ext cx="327969" cy="511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>
            <a:off x="6878618" y="4288466"/>
            <a:ext cx="194800" cy="30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1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800" dirty="0" smtClean="0"/>
              <a:t>零件</a:t>
            </a:r>
            <a:r>
              <a:rPr lang="zh-TW" altLang="en-US" sz="8800" dirty="0"/>
              <a:t>與</a:t>
            </a:r>
            <a:r>
              <a:rPr lang="zh-TW" altLang="en-US" sz="8800" dirty="0" smtClean="0"/>
              <a:t>器具</a:t>
            </a:r>
            <a:endParaRPr lang="zh-TW" altLang="en-US" sz="8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549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tpe1-1.xx.fbcdn.net/v/t1.15752-9/49411167_815752332102126_1129642983725989888_n.jpg?_nc_cat=100&amp;_nc_ht=scontent-tpe1-1.xx&amp;oh=17894fece2593cb1bfc804cbf5d39b4f&amp;oe=5CC94E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5442" b="18713"/>
          <a:stretch/>
        </p:blipFill>
        <p:spPr bwMode="auto">
          <a:xfrm>
            <a:off x="3419872" y="1977700"/>
            <a:ext cx="4694315" cy="35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content-tpe1-1.xx.fbcdn.net/v/t1.15752-9/48383658_2247803905504176_740694744014782464_n.png?_nc_cat=103&amp;_nc_ht=scontent-tpe1-1.xx&amp;oh=839c6a261a1e1341848c95ef8fad8562&amp;oe=5CAA8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3890"/>
            <a:ext cx="2532405" cy="20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4283968" y="2420888"/>
            <a:ext cx="1584176" cy="2736304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592114" y="404664"/>
            <a:ext cx="6959501" cy="1362075"/>
          </a:xfrm>
          <a:prstGeom prst="rect">
            <a:avLst/>
          </a:prstGeom>
        </p:spPr>
        <p:txBody>
          <a:bodyPr vert="horz" lIns="45720" tIns="0" rIns="45720" bIns="0" anchor="t" anchorCtr="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4800" dirty="0" smtClean="0"/>
              <a:t>指紋辨識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517973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4" y="2707558"/>
            <a:ext cx="3528392" cy="349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手繪多邊形 6"/>
          <p:cNvSpPr/>
          <p:nvPr/>
        </p:nvSpPr>
        <p:spPr>
          <a:xfrm>
            <a:off x="566218" y="3384354"/>
            <a:ext cx="2686954" cy="2670575"/>
          </a:xfrm>
          <a:custGeom>
            <a:avLst/>
            <a:gdLst>
              <a:gd name="connsiteX0" fmla="*/ 0 w 2686954"/>
              <a:gd name="connsiteY0" fmla="*/ 0 h 2670575"/>
              <a:gd name="connsiteX1" fmla="*/ 2686954 w 2686954"/>
              <a:gd name="connsiteY1" fmla="*/ 0 h 2670575"/>
              <a:gd name="connsiteX2" fmla="*/ 2686954 w 2686954"/>
              <a:gd name="connsiteY2" fmla="*/ 2670575 h 2670575"/>
              <a:gd name="connsiteX3" fmla="*/ 0 w 2686954"/>
              <a:gd name="connsiteY3" fmla="*/ 2670575 h 2670575"/>
              <a:gd name="connsiteX4" fmla="*/ 0 w 2686954"/>
              <a:gd name="connsiteY4" fmla="*/ 0 h 267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954" h="2670575">
                <a:moveTo>
                  <a:pt x="0" y="0"/>
                </a:moveTo>
                <a:lnTo>
                  <a:pt x="2686954" y="0"/>
                </a:lnTo>
                <a:lnTo>
                  <a:pt x="2686954" y="2670575"/>
                </a:lnTo>
                <a:lnTo>
                  <a:pt x="0" y="26705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00" tIns="165100" rIns="165100" bIns="165100" numCol="1" spcCol="1270" anchor="b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6500" kern="1200" dirty="0"/>
          </a:p>
        </p:txBody>
      </p:sp>
      <p:pic>
        <p:nvPicPr>
          <p:cNvPr id="5122" name="Picture 2" descr="https://scontent-tpe1-1.xx.fbcdn.net/v/t1.15752-9/50327593_343206376270249_627354315169726464_n.jpg?_nc_cat=105&amp;_nc_ht=scontent-tpe1-1.xx&amp;oh=8d74bd15f5926d5ccaeb1beaa35244f1&amp;oe=5CD184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20754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592114" y="404664"/>
            <a:ext cx="6959501" cy="1362075"/>
          </a:xfrm>
          <a:prstGeom prst="rect">
            <a:avLst/>
          </a:prstGeom>
        </p:spPr>
        <p:txBody>
          <a:bodyPr vert="horz" lIns="45720" tIns="0" rIns="45720" bIns="0" anchor="t" anchorCtr="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zh-TW" sz="4800" dirty="0" smtClean="0"/>
              <a:t>L298N</a:t>
            </a:r>
            <a:r>
              <a:rPr lang="zh-TW" altLang="en-US" sz="4800" dirty="0" smtClean="0"/>
              <a:t>馬達控制模組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569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636912"/>
            <a:ext cx="3261694" cy="28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手繪多邊形 6"/>
          <p:cNvSpPr/>
          <p:nvPr/>
        </p:nvSpPr>
        <p:spPr>
          <a:xfrm>
            <a:off x="566218" y="3384354"/>
            <a:ext cx="2686954" cy="2670575"/>
          </a:xfrm>
          <a:custGeom>
            <a:avLst/>
            <a:gdLst>
              <a:gd name="connsiteX0" fmla="*/ 0 w 2686954"/>
              <a:gd name="connsiteY0" fmla="*/ 0 h 2670575"/>
              <a:gd name="connsiteX1" fmla="*/ 2686954 w 2686954"/>
              <a:gd name="connsiteY1" fmla="*/ 0 h 2670575"/>
              <a:gd name="connsiteX2" fmla="*/ 2686954 w 2686954"/>
              <a:gd name="connsiteY2" fmla="*/ 2670575 h 2670575"/>
              <a:gd name="connsiteX3" fmla="*/ 0 w 2686954"/>
              <a:gd name="connsiteY3" fmla="*/ 2670575 h 2670575"/>
              <a:gd name="connsiteX4" fmla="*/ 0 w 2686954"/>
              <a:gd name="connsiteY4" fmla="*/ 0 h 267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954" h="2670575">
                <a:moveTo>
                  <a:pt x="0" y="0"/>
                </a:moveTo>
                <a:lnTo>
                  <a:pt x="2686954" y="0"/>
                </a:lnTo>
                <a:lnTo>
                  <a:pt x="2686954" y="2670575"/>
                </a:lnTo>
                <a:lnTo>
                  <a:pt x="0" y="26705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00" tIns="165100" rIns="165100" bIns="165100" numCol="1" spcCol="1270" anchor="b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6500" kern="1200" dirty="0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592114" y="404664"/>
            <a:ext cx="6959501" cy="1362075"/>
          </a:xfrm>
          <a:prstGeom prst="rect">
            <a:avLst/>
          </a:prstGeom>
        </p:spPr>
        <p:txBody>
          <a:bodyPr vert="horz" lIns="45720" tIns="0" rIns="45720" bIns="0" anchor="t" anchorCtr="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4800" dirty="0" smtClean="0"/>
              <a:t>直流減速馬達</a:t>
            </a:r>
            <a:endParaRPr lang="zh-TW" altLang="en-US" sz="4800" dirty="0"/>
          </a:p>
        </p:txBody>
      </p:sp>
      <p:pic>
        <p:nvPicPr>
          <p:cNvPr id="5" name="Picture 2" descr="https://scontent-tpe1-1.xx.fbcdn.net/v/t1.15752-9/50327593_343206376270249_627354315169726464_n.jpg?_nc_cat=105&amp;_nc_ht=scontent-tpe1-1.xx&amp;oh=8d74bd15f5926d5ccaeb1beaa35244f1&amp;oe=5CD184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20754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製作過程</a:t>
            </a:r>
            <a:endParaRPr lang="zh-TW" altLang="en-US" sz="4800" dirty="0"/>
          </a:p>
        </p:txBody>
      </p:sp>
      <p:sp>
        <p:nvSpPr>
          <p:cNvPr id="6" name="矩形 5"/>
          <p:cNvSpPr/>
          <p:nvPr/>
        </p:nvSpPr>
        <p:spPr>
          <a:xfrm>
            <a:off x="7884368" y="1772816"/>
            <a:ext cx="125963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TW" altLang="en-US" dirty="0" smtClean="0"/>
              <a:t>製作</a:t>
            </a:r>
            <a:r>
              <a:rPr lang="zh-TW" altLang="en-US" dirty="0"/>
              <a:t>過程</a:t>
            </a:r>
          </a:p>
        </p:txBody>
      </p:sp>
      <p:pic>
        <p:nvPicPr>
          <p:cNvPr id="8195" name="圖片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37361"/>
            <a:ext cx="4037548" cy="5383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4" name="圖片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528">
            <a:off x="3266931" y="1465389"/>
            <a:ext cx="3767365" cy="5038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3" name="圖片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20116">
            <a:off x="1836089" y="1496156"/>
            <a:ext cx="3423806" cy="4576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742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71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製作過程</a:t>
            </a:r>
            <a:endParaRPr lang="zh-TW" altLang="en-US" sz="4800" dirty="0"/>
          </a:p>
        </p:txBody>
      </p:sp>
      <p:sp>
        <p:nvSpPr>
          <p:cNvPr id="6" name="矩形 5"/>
          <p:cNvSpPr/>
          <p:nvPr/>
        </p:nvSpPr>
        <p:spPr>
          <a:xfrm>
            <a:off x="7884368" y="1772816"/>
            <a:ext cx="125963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TW" altLang="en-US" dirty="0" smtClean="0"/>
              <a:t>製作</a:t>
            </a:r>
            <a:r>
              <a:rPr lang="zh-TW" altLang="en-US" dirty="0"/>
              <a:t>過程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742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9218" name="Picture 2" descr="C:\Users\User\Desktop\擷取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733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擷取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00" y="2456337"/>
            <a:ext cx="4394200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內容版面配置區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6401746" cy="3024336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1" y="4797152"/>
            <a:ext cx="7362681" cy="139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User\Desktop\擷取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2" y="2141240"/>
            <a:ext cx="3733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製作過程</a:t>
            </a:r>
            <a:endParaRPr lang="zh-TW" altLang="en-US" sz="4800" dirty="0"/>
          </a:p>
        </p:txBody>
      </p:sp>
      <p:sp>
        <p:nvSpPr>
          <p:cNvPr id="6" name="矩形 5"/>
          <p:cNvSpPr/>
          <p:nvPr/>
        </p:nvSpPr>
        <p:spPr>
          <a:xfrm>
            <a:off x="7884368" y="1772816"/>
            <a:ext cx="125963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TW" altLang="en-US" dirty="0" smtClean="0"/>
              <a:t>製作</a:t>
            </a:r>
            <a:r>
              <a:rPr lang="zh-TW" altLang="en-US" dirty="0"/>
              <a:t>過程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742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1" name="內容版面配置區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3" y="3573016"/>
            <a:ext cx="1809947" cy="197095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55694"/>
            <a:ext cx="3384376" cy="76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1656184" cy="2058103"/>
          </a:xfr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45224"/>
            <a:ext cx="2664296" cy="85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52" y="1988840"/>
            <a:ext cx="2429214" cy="243874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157192"/>
            <a:ext cx="3629532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1452" y="2996952"/>
            <a:ext cx="7242048" cy="1143000"/>
          </a:xfrm>
        </p:spPr>
        <p:txBody>
          <a:bodyPr>
            <a:noAutofit/>
          </a:bodyPr>
          <a:lstStyle/>
          <a:p>
            <a:r>
              <a:rPr lang="zh-TW" altLang="en-US" sz="8800" dirty="0" smtClean="0"/>
              <a:t>使用說明</a:t>
            </a:r>
            <a:endParaRPr lang="zh-TW" altLang="en-US" sz="8800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0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44624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流程圖</a:t>
            </a:r>
            <a:endParaRPr lang="zh-TW" altLang="en-US" sz="4800" dirty="0"/>
          </a:p>
        </p:txBody>
      </p:sp>
      <p:sp>
        <p:nvSpPr>
          <p:cNvPr id="79" name="內容版面配置區 7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0" name="內容版面配置區 7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827584" y="764704"/>
            <a:ext cx="1790700" cy="81395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</a:rPr>
              <a:t>開機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0" name="燕尾形向右箭號 9"/>
          <p:cNvSpPr/>
          <p:nvPr/>
        </p:nvSpPr>
        <p:spPr>
          <a:xfrm rot="5400000">
            <a:off x="1420349" y="2911851"/>
            <a:ext cx="648072" cy="530242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467544" y="3573016"/>
            <a:ext cx="2534682" cy="115212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2060"/>
                </a:solidFill>
              </a:rPr>
              <a:t>設定新密碼</a:t>
            </a:r>
          </a:p>
        </p:txBody>
      </p:sp>
      <p:sp>
        <p:nvSpPr>
          <p:cNvPr id="20" name="燕尾形向右箭號 19"/>
          <p:cNvSpPr/>
          <p:nvPr/>
        </p:nvSpPr>
        <p:spPr>
          <a:xfrm>
            <a:off x="3419872" y="1867735"/>
            <a:ext cx="648072" cy="530242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菱形 20"/>
          <p:cNvSpPr/>
          <p:nvPr/>
        </p:nvSpPr>
        <p:spPr>
          <a:xfrm>
            <a:off x="5436096" y="3501008"/>
            <a:ext cx="2448272" cy="864096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002060"/>
                </a:solidFill>
              </a:rPr>
              <a:t>偵測指紋</a:t>
            </a:r>
            <a:endParaRPr lang="en-US" altLang="zh-TW" sz="2000" dirty="0" smtClean="0">
              <a:solidFill>
                <a:srgbClr val="002060"/>
              </a:solidFill>
            </a:endParaRPr>
          </a:p>
        </p:txBody>
      </p:sp>
      <p:cxnSp>
        <p:nvCxnSpPr>
          <p:cNvPr id="23" name="直線接點 22"/>
          <p:cNvCxnSpPr/>
          <p:nvPr/>
        </p:nvCxnSpPr>
        <p:spPr>
          <a:xfrm flipV="1">
            <a:off x="6660232" y="4401852"/>
            <a:ext cx="0" cy="1763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5130062" y="3933056"/>
            <a:ext cx="306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圓角矩形 27"/>
          <p:cNvSpPr/>
          <p:nvPr/>
        </p:nvSpPr>
        <p:spPr>
          <a:xfrm>
            <a:off x="4355976" y="1548904"/>
            <a:ext cx="2534682" cy="115212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</a:rPr>
              <a:t>開啟指紋</a:t>
            </a:r>
            <a:endParaRPr lang="zh-TW" altLang="en-US" sz="2800" dirty="0">
              <a:solidFill>
                <a:srgbClr val="002060"/>
              </a:solidFill>
            </a:endParaRPr>
          </a:p>
        </p:txBody>
      </p:sp>
      <p:sp>
        <p:nvSpPr>
          <p:cNvPr id="29" name="燕尾形向右箭號 28"/>
          <p:cNvSpPr/>
          <p:nvPr/>
        </p:nvSpPr>
        <p:spPr>
          <a:xfrm rot="5400000">
            <a:off x="6287099" y="2839843"/>
            <a:ext cx="648072" cy="530242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6773668" y="45044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儲存成功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4831458" y="2792304"/>
            <a:ext cx="1229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閒置過久</a:t>
            </a:r>
            <a:r>
              <a:rPr lang="en-US" altLang="zh-TW" dirty="0" smtClean="0"/>
              <a:t>/</a:t>
            </a:r>
          </a:p>
          <a:p>
            <a:r>
              <a:rPr lang="zh-TW" altLang="en-US" dirty="0" smtClean="0"/>
              <a:t>手動關閉</a:t>
            </a:r>
            <a:r>
              <a:rPr lang="en-US" altLang="zh-TW" dirty="0" smtClean="0"/>
              <a:t>/</a:t>
            </a:r>
          </a:p>
          <a:p>
            <a:r>
              <a:rPr lang="zh-TW" altLang="en-US" dirty="0"/>
              <a:t>儲存失敗</a:t>
            </a:r>
          </a:p>
        </p:txBody>
      </p:sp>
      <p:sp>
        <p:nvSpPr>
          <p:cNvPr id="49" name="平行四邊形 48"/>
          <p:cNvSpPr/>
          <p:nvPr/>
        </p:nvSpPr>
        <p:spPr>
          <a:xfrm>
            <a:off x="3581890" y="3645024"/>
            <a:ext cx="1548172" cy="760730"/>
          </a:xfrm>
          <a:prstGeom prst="parallelogram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</a:rPr>
              <a:t>指紋斷電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0" name="燕尾形向右箭號 49"/>
          <p:cNvSpPr/>
          <p:nvPr/>
        </p:nvSpPr>
        <p:spPr>
          <a:xfrm rot="13479460">
            <a:off x="2735155" y="2976658"/>
            <a:ext cx="1127306" cy="400628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接點 56"/>
          <p:cNvCxnSpPr/>
          <p:nvPr/>
        </p:nvCxnSpPr>
        <p:spPr>
          <a:xfrm flipV="1">
            <a:off x="1714917" y="4725144"/>
            <a:ext cx="0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1714917" y="6165304"/>
            <a:ext cx="1742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4917316" y="6165304"/>
            <a:ext cx="1742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圓角矩形 62"/>
          <p:cNvSpPr/>
          <p:nvPr/>
        </p:nvSpPr>
        <p:spPr>
          <a:xfrm>
            <a:off x="3390156" y="5807264"/>
            <a:ext cx="1575376" cy="7160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</a:rPr>
              <a:t>結束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cxnSp>
        <p:nvCxnSpPr>
          <p:cNvPr id="66" name="直線接點 65"/>
          <p:cNvCxnSpPr/>
          <p:nvPr/>
        </p:nvCxnSpPr>
        <p:spPr>
          <a:xfrm>
            <a:off x="4932040" y="4928314"/>
            <a:ext cx="1742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V="1">
            <a:off x="4932040" y="4437112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菱形 68"/>
          <p:cNvSpPr/>
          <p:nvPr/>
        </p:nvSpPr>
        <p:spPr>
          <a:xfrm>
            <a:off x="539552" y="1844824"/>
            <a:ext cx="2448272" cy="864096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002060"/>
                </a:solidFill>
              </a:rPr>
              <a:t>箱門狀態</a:t>
            </a:r>
            <a:endParaRPr lang="en-US" altLang="zh-TW" sz="2000" dirty="0" smtClean="0">
              <a:solidFill>
                <a:srgbClr val="002060"/>
              </a:solidFill>
            </a:endParaRPr>
          </a:p>
        </p:txBody>
      </p:sp>
      <p:cxnSp>
        <p:nvCxnSpPr>
          <p:cNvPr id="70" name="直線接點 69"/>
          <p:cNvCxnSpPr/>
          <p:nvPr/>
        </p:nvCxnSpPr>
        <p:spPr>
          <a:xfrm>
            <a:off x="1763688" y="162880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爆炸 2 77"/>
          <p:cNvSpPr/>
          <p:nvPr/>
        </p:nvSpPr>
        <p:spPr>
          <a:xfrm>
            <a:off x="2009506" y="763064"/>
            <a:ext cx="4968552" cy="2737944"/>
          </a:xfrm>
          <a:prstGeom prst="irregularSeal2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 smtClean="0">
                <a:solidFill>
                  <a:srgbClr val="002060"/>
                </a:solidFill>
              </a:rPr>
              <a:t>開著</a:t>
            </a:r>
            <a:endParaRPr lang="zh-TW" alt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decel="10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decel="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decel="100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1" grpId="0" animBg="1"/>
      <p:bldP spid="11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1" grpId="0"/>
      <p:bldP spid="31" grpId="1"/>
      <p:bldP spid="32" grpId="0"/>
      <p:bldP spid="32" grpId="1"/>
      <p:bldP spid="49" grpId="0" animBg="1"/>
      <p:bldP spid="49" grpId="1" animBg="1"/>
      <p:bldP spid="50" grpId="0" animBg="1"/>
      <p:bldP spid="50" grpId="1" animBg="1"/>
      <p:bldP spid="63" grpId="0" animBg="1"/>
      <p:bldP spid="63" grpId="1" animBg="1"/>
      <p:bldP spid="69" grpId="0" animBg="1"/>
      <p:bldP spid="78" grpId="0" animBg="1"/>
      <p:bldP spid="78" grpId="1" animBg="1"/>
      <p:bldP spid="7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56376" y="692696"/>
            <a:ext cx="1187624" cy="5486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42048" cy="114300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大綱</a:t>
            </a:r>
          </a:p>
        </p:txBody>
      </p:sp>
      <p:sp>
        <p:nvSpPr>
          <p:cNvPr id="4" name="矩形 3"/>
          <p:cNvSpPr/>
          <p:nvPr/>
        </p:nvSpPr>
        <p:spPr>
          <a:xfrm>
            <a:off x="8100392" y="239737"/>
            <a:ext cx="12241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大綱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/>
              <a:t>製作動機</a:t>
            </a:r>
            <a:endParaRPr lang="en-US" altLang="zh-TW" dirty="0" smtClean="0"/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零件材料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>
                <a:solidFill>
                  <a:schemeClr val="bg1"/>
                </a:solidFill>
              </a:rPr>
              <a:t>製作過程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>
                <a:solidFill>
                  <a:schemeClr val="bg1"/>
                </a:solidFill>
              </a:rPr>
              <a:t>使用說明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實際測試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endParaRPr lang="en-US" altLang="zh-TW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zh-TW" altLang="en-US" dirty="0" smtClean="0">
                <a:solidFill>
                  <a:schemeClr val="bg1"/>
                </a:solidFill>
              </a:rPr>
              <a:t>未來展望</a:t>
            </a:r>
            <a:endParaRPr lang="en-US" altLang="zh-TW" dirty="0">
              <a:solidFill>
                <a:schemeClr val="bg1"/>
              </a:solidFill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567145715"/>
              </p:ext>
            </p:extLst>
          </p:nvPr>
        </p:nvGraphicFramePr>
        <p:xfrm>
          <a:off x="1331640" y="1196752"/>
          <a:ext cx="51845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95536" y="43776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製作</a:t>
            </a:r>
            <a:r>
              <a:rPr lang="zh-TW" altLang="en-US" sz="4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動機</a:t>
            </a:r>
            <a:endParaRPr lang="zh-TW" altLang="en-US" sz="4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5258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uiExpand="1" build="p"/>
      <p:bldGraphic spid="6" grpId="0">
        <p:bldAsOne/>
      </p:bldGraphic>
      <p:bldGraphic spid="6" grpId="1">
        <p:bldAsOne/>
      </p:bldGraphic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44624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流程圖</a:t>
            </a:r>
            <a:endParaRPr lang="zh-TW" altLang="en-US" sz="4800" dirty="0"/>
          </a:p>
        </p:txBody>
      </p:sp>
      <p:sp>
        <p:nvSpPr>
          <p:cNvPr id="15" name="內容版面配置區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內容版面配置區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827584" y="764704"/>
            <a:ext cx="1790700" cy="81395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</a:rPr>
              <a:t>開機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0" name="燕尾形向右箭號 9"/>
          <p:cNvSpPr/>
          <p:nvPr/>
        </p:nvSpPr>
        <p:spPr>
          <a:xfrm rot="6300000">
            <a:off x="914891" y="2804182"/>
            <a:ext cx="648072" cy="530242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79512" y="3541369"/>
            <a:ext cx="2168867" cy="963105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</a:rPr>
              <a:t>輸入新</a:t>
            </a:r>
            <a:r>
              <a:rPr lang="zh-TW" altLang="en-US" sz="2800" dirty="0">
                <a:solidFill>
                  <a:srgbClr val="002060"/>
                </a:solidFill>
              </a:rPr>
              <a:t>密碼</a:t>
            </a:r>
          </a:p>
        </p:txBody>
      </p:sp>
      <p:sp>
        <p:nvSpPr>
          <p:cNvPr id="20" name="燕尾形向右箭號 19"/>
          <p:cNvSpPr/>
          <p:nvPr/>
        </p:nvSpPr>
        <p:spPr>
          <a:xfrm>
            <a:off x="3419872" y="1867735"/>
            <a:ext cx="648072" cy="530242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菱形 20"/>
          <p:cNvSpPr/>
          <p:nvPr/>
        </p:nvSpPr>
        <p:spPr>
          <a:xfrm>
            <a:off x="5436096" y="3501008"/>
            <a:ext cx="2448272" cy="864096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002060"/>
                </a:solidFill>
              </a:rPr>
              <a:t>偵測指紋</a:t>
            </a:r>
            <a:endParaRPr lang="en-US" altLang="zh-TW" sz="2000" dirty="0" smtClean="0">
              <a:solidFill>
                <a:srgbClr val="002060"/>
              </a:solidFill>
            </a:endParaRPr>
          </a:p>
        </p:txBody>
      </p:sp>
      <p:cxnSp>
        <p:nvCxnSpPr>
          <p:cNvPr id="23" name="直線接點 22"/>
          <p:cNvCxnSpPr/>
          <p:nvPr/>
        </p:nvCxnSpPr>
        <p:spPr>
          <a:xfrm flipV="1">
            <a:off x="6660232" y="4401852"/>
            <a:ext cx="0" cy="1763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5130062" y="3933056"/>
            <a:ext cx="306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圓角矩形 27"/>
          <p:cNvSpPr/>
          <p:nvPr/>
        </p:nvSpPr>
        <p:spPr>
          <a:xfrm>
            <a:off x="4355976" y="1548904"/>
            <a:ext cx="2534682" cy="115212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</a:rPr>
              <a:t>開啟指紋</a:t>
            </a:r>
            <a:endParaRPr lang="zh-TW" altLang="en-US" sz="2800" dirty="0">
              <a:solidFill>
                <a:srgbClr val="002060"/>
              </a:solidFill>
            </a:endParaRPr>
          </a:p>
        </p:txBody>
      </p:sp>
      <p:sp>
        <p:nvSpPr>
          <p:cNvPr id="29" name="燕尾形向右箭號 28"/>
          <p:cNvSpPr/>
          <p:nvPr/>
        </p:nvSpPr>
        <p:spPr>
          <a:xfrm rot="5400000">
            <a:off x="6287099" y="2839843"/>
            <a:ext cx="648072" cy="530242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6773668" y="45044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指紋正確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932040" y="3069303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閒置過久</a:t>
            </a:r>
            <a:r>
              <a:rPr lang="en-US" altLang="zh-TW" dirty="0" smtClean="0"/>
              <a:t>/</a:t>
            </a:r>
          </a:p>
          <a:p>
            <a:r>
              <a:rPr lang="zh-TW" altLang="en-US" dirty="0" smtClean="0"/>
              <a:t>手動關閉</a:t>
            </a:r>
            <a:endParaRPr lang="en-US" altLang="zh-TW" dirty="0" smtClean="0"/>
          </a:p>
        </p:txBody>
      </p:sp>
      <p:sp>
        <p:nvSpPr>
          <p:cNvPr id="49" name="平行四邊形 48"/>
          <p:cNvSpPr/>
          <p:nvPr/>
        </p:nvSpPr>
        <p:spPr>
          <a:xfrm>
            <a:off x="3581890" y="3645024"/>
            <a:ext cx="1548172" cy="760730"/>
          </a:xfrm>
          <a:prstGeom prst="parallelogram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</a:rPr>
              <a:t>指紋斷電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0" name="燕尾形向右箭號 49"/>
          <p:cNvSpPr/>
          <p:nvPr/>
        </p:nvSpPr>
        <p:spPr>
          <a:xfrm rot="13479460">
            <a:off x="2962559" y="2903252"/>
            <a:ext cx="1127306" cy="400628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接點 56"/>
          <p:cNvCxnSpPr/>
          <p:nvPr/>
        </p:nvCxnSpPr>
        <p:spPr>
          <a:xfrm flipV="1">
            <a:off x="1238927" y="4504474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1187624" y="6133296"/>
            <a:ext cx="2270209" cy="3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4917316" y="6165304"/>
            <a:ext cx="1742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圓角矩形 62"/>
          <p:cNvSpPr/>
          <p:nvPr/>
        </p:nvSpPr>
        <p:spPr>
          <a:xfrm>
            <a:off x="3390156" y="5807264"/>
            <a:ext cx="1575376" cy="7160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</a:rPr>
              <a:t>結束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cxnSp>
        <p:nvCxnSpPr>
          <p:cNvPr id="66" name="直線接點 65"/>
          <p:cNvCxnSpPr/>
          <p:nvPr/>
        </p:nvCxnSpPr>
        <p:spPr>
          <a:xfrm>
            <a:off x="4932040" y="4928314"/>
            <a:ext cx="1742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V="1">
            <a:off x="4932040" y="4437112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菱形 68"/>
          <p:cNvSpPr/>
          <p:nvPr/>
        </p:nvSpPr>
        <p:spPr>
          <a:xfrm>
            <a:off x="539552" y="1844824"/>
            <a:ext cx="2448272" cy="864096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002060"/>
                </a:solidFill>
              </a:rPr>
              <a:t>箱門狀態</a:t>
            </a:r>
            <a:endParaRPr lang="en-US" altLang="zh-TW" sz="2000" dirty="0" smtClean="0">
              <a:solidFill>
                <a:srgbClr val="002060"/>
              </a:solidFill>
            </a:endParaRPr>
          </a:p>
        </p:txBody>
      </p:sp>
      <p:cxnSp>
        <p:nvCxnSpPr>
          <p:cNvPr id="70" name="直線接點 69"/>
          <p:cNvCxnSpPr/>
          <p:nvPr/>
        </p:nvCxnSpPr>
        <p:spPr>
          <a:xfrm>
            <a:off x="1763688" y="162880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爆炸 2 77"/>
          <p:cNvSpPr/>
          <p:nvPr/>
        </p:nvSpPr>
        <p:spPr>
          <a:xfrm>
            <a:off x="2009506" y="763064"/>
            <a:ext cx="4968552" cy="2737944"/>
          </a:xfrm>
          <a:prstGeom prst="irregularSeal2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>
                <a:solidFill>
                  <a:srgbClr val="002060"/>
                </a:solidFill>
              </a:rPr>
              <a:t>閉</a:t>
            </a:r>
            <a:r>
              <a:rPr lang="zh-TW" altLang="en-US" sz="6600" b="1" dirty="0" smtClean="0">
                <a:solidFill>
                  <a:srgbClr val="002060"/>
                </a:solidFill>
              </a:rPr>
              <a:t>著</a:t>
            </a:r>
            <a:endParaRPr lang="zh-TW" altLang="en-US" sz="6600" b="1" dirty="0">
              <a:solidFill>
                <a:srgbClr val="002060"/>
              </a:solidFill>
            </a:endParaRPr>
          </a:p>
        </p:txBody>
      </p:sp>
      <p:sp>
        <p:nvSpPr>
          <p:cNvPr id="30" name="菱形 29"/>
          <p:cNvSpPr/>
          <p:nvPr/>
        </p:nvSpPr>
        <p:spPr>
          <a:xfrm>
            <a:off x="14791" y="4903894"/>
            <a:ext cx="2448272" cy="864096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002060"/>
                </a:solidFill>
              </a:rPr>
              <a:t>核對密碼</a:t>
            </a:r>
            <a:endParaRPr lang="en-US" altLang="zh-TW" sz="2000" dirty="0" smtClean="0">
              <a:solidFill>
                <a:srgbClr val="002060"/>
              </a:solidFill>
            </a:endParaRPr>
          </a:p>
        </p:txBody>
      </p:sp>
      <p:cxnSp>
        <p:nvCxnSpPr>
          <p:cNvPr id="33" name="直線接點 32"/>
          <p:cNvCxnSpPr/>
          <p:nvPr/>
        </p:nvCxnSpPr>
        <p:spPr>
          <a:xfrm flipV="1">
            <a:off x="1187624" y="5795972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1356803" y="57639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輸入</a:t>
            </a:r>
            <a:r>
              <a:rPr lang="zh-TW" altLang="en-US" dirty="0" smtClean="0"/>
              <a:t>正確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2987824" y="48278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輸入錯誤</a:t>
            </a:r>
            <a:endParaRPr lang="zh-TW" altLang="en-US" dirty="0"/>
          </a:p>
        </p:txBody>
      </p:sp>
      <p:cxnSp>
        <p:nvCxnSpPr>
          <p:cNvPr id="37" name="直線接點 36"/>
          <p:cNvCxnSpPr/>
          <p:nvPr/>
        </p:nvCxnSpPr>
        <p:spPr>
          <a:xfrm>
            <a:off x="2492282" y="5373216"/>
            <a:ext cx="42353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2915816" y="2708920"/>
            <a:ext cx="0" cy="266429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1" grpId="0" animBg="1"/>
      <p:bldP spid="28" grpId="0" animBg="1"/>
      <p:bldP spid="29" grpId="0" animBg="1"/>
      <p:bldP spid="31" grpId="0"/>
      <p:bldP spid="32" grpId="0"/>
      <p:bldP spid="49" grpId="0" animBg="1"/>
      <p:bldP spid="50" grpId="0" animBg="1"/>
      <p:bldP spid="63" grpId="0" animBg="1"/>
      <p:bldP spid="78" grpId="0" animBg="1"/>
      <p:bldP spid="78" grpId="1" animBg="1"/>
      <p:bldP spid="78" grpId="2" animBg="1"/>
      <p:bldP spid="30" grpId="0" animBg="1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476672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成果展示</a:t>
            </a:r>
          </a:p>
        </p:txBody>
      </p:sp>
      <p:sp>
        <p:nvSpPr>
          <p:cNvPr id="10" name="矩形 9"/>
          <p:cNvSpPr/>
          <p:nvPr/>
        </p:nvSpPr>
        <p:spPr>
          <a:xfrm>
            <a:off x="7956376" y="2880320"/>
            <a:ext cx="1187624" cy="5486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TW" altLang="en-US" dirty="0" smtClean="0"/>
              <a:t>實際測試</a:t>
            </a:r>
            <a:endParaRPr lang="zh-TW" altLang="en-US" dirty="0"/>
          </a:p>
        </p:txBody>
      </p:sp>
      <p:pic>
        <p:nvPicPr>
          <p:cNvPr id="6146" name="Picture 2" descr="https://scontent-tpe1-1.xx.fbcdn.net/v/t1.15752-9/s2048x2048/50013045_2037854802956931_5435754388419248128_n.jpg?_nc_cat=108&amp;_nc_ht=scontent-tpe1-1.xx&amp;oh=7777ccade64244494449975f35ccdd4e&amp;oe=5CC7E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59" y="1628800"/>
            <a:ext cx="5592639" cy="41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-tpe1-1.xx.fbcdn.net/v/t1.15752-9/s2048x2048/50060698_2124373671207000_8252081568164610048_n.jpg?_nc_cat=107&amp;_nc_ht=scontent-tpe1-1.xx&amp;oh=b3dfdc87b173a8ef6296fae3c02a2860&amp;oe=5CD1A8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22772"/>
            <a:ext cx="6408712" cy="48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988" y="404664"/>
            <a:ext cx="320435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8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51720" y="2880320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  <a:hlinkClick r:id="rId3" action="ppaction://hlinkfile"/>
              </a:rPr>
              <a:t>測試影片</a:t>
            </a:r>
            <a:endParaRPr lang="zh-TW" altLang="en-US" sz="80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56376" y="2880320"/>
            <a:ext cx="1187624" cy="5486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TW" altLang="en-US" dirty="0" smtClean="0"/>
              <a:t>實際測試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19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85858" y="1484784"/>
            <a:ext cx="71160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+mj-ea"/>
                <a:ea typeface="+mj-ea"/>
              </a:rPr>
              <a:t>能夠達到遠端控制</a:t>
            </a:r>
            <a:r>
              <a:rPr lang="en-US" altLang="zh-TW" sz="2800" dirty="0" smtClean="0">
                <a:latin typeface="+mj-ea"/>
                <a:ea typeface="+mj-ea"/>
              </a:rPr>
              <a:t>,</a:t>
            </a:r>
            <a:r>
              <a:rPr lang="zh-TW" altLang="en-US" sz="2800" dirty="0" smtClean="0">
                <a:latin typeface="+mj-ea"/>
                <a:ea typeface="+mj-ea"/>
              </a:rPr>
              <a:t>以長距離遞送物品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2800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+mj-ea"/>
                <a:ea typeface="+mj-ea"/>
              </a:rPr>
              <a:t>加強防盜機制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2800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+mj-ea"/>
                <a:ea typeface="+mj-ea"/>
              </a:rPr>
              <a:t>善加利用內部電池</a:t>
            </a:r>
            <a:r>
              <a:rPr lang="en-US" altLang="zh-TW" sz="2800" dirty="0">
                <a:latin typeface="+mj-ea"/>
                <a:ea typeface="+mj-ea"/>
              </a:rPr>
              <a:t>,</a:t>
            </a:r>
            <a:r>
              <a:rPr lang="zh-TW" altLang="en-US" sz="2800" dirty="0" smtClean="0">
                <a:latin typeface="+mj-ea"/>
                <a:ea typeface="+mj-ea"/>
              </a:rPr>
              <a:t>成為行動電源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2800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+mj-ea"/>
                <a:ea typeface="+mj-ea"/>
              </a:rPr>
              <a:t>擺脫</a:t>
            </a:r>
            <a:r>
              <a:rPr lang="zh-TW" altLang="en-US" sz="2800" dirty="0" smtClean="0">
                <a:latin typeface="+mj-ea"/>
                <a:ea typeface="+mj-ea"/>
              </a:rPr>
              <a:t>陸地限制</a:t>
            </a:r>
            <a:r>
              <a:rPr lang="en-US" altLang="zh-TW" sz="2800" dirty="0" smtClean="0">
                <a:latin typeface="+mj-ea"/>
                <a:ea typeface="+mj-ea"/>
              </a:rPr>
              <a:t>,</a:t>
            </a:r>
            <a:r>
              <a:rPr lang="zh-TW" altLang="en-US" sz="2800" dirty="0" smtClean="0">
                <a:latin typeface="+mj-ea"/>
                <a:ea typeface="+mj-ea"/>
              </a:rPr>
              <a:t>可以藉由水、空等管道運輸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2800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+mj-ea"/>
                <a:ea typeface="+mj-ea"/>
              </a:rPr>
              <a:t>人機介面操控</a:t>
            </a:r>
            <a:endParaRPr lang="en-US" altLang="zh-TW" sz="2800" dirty="0" smtClean="0">
              <a:latin typeface="+mj-ea"/>
              <a:ea typeface="+mj-ea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未來展望</a:t>
            </a:r>
          </a:p>
        </p:txBody>
      </p:sp>
      <p:sp>
        <p:nvSpPr>
          <p:cNvPr id="7" name="矩形 6"/>
          <p:cNvSpPr/>
          <p:nvPr/>
        </p:nvSpPr>
        <p:spPr>
          <a:xfrm>
            <a:off x="7884368" y="3429000"/>
            <a:ext cx="125963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TW" altLang="en-US" dirty="0" smtClean="0"/>
              <a:t>未來展望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59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Microsoft JhengHei UI" pitchFamily="34" charset="-120"/>
                <a:ea typeface="Microsoft JhengHei UI" pitchFamily="34" charset="-120"/>
              </a:rPr>
              <a:t>報告結束</a:t>
            </a:r>
            <a:r>
              <a:rPr lang="en-US" altLang="zh-TW" sz="5400" dirty="0" smtClean="0">
                <a:latin typeface="Microsoft JhengHei UI" pitchFamily="34" charset="-120"/>
                <a:ea typeface="Microsoft JhengHei UI" pitchFamily="34" charset="-120"/>
              </a:rPr>
              <a:t>,</a:t>
            </a:r>
            <a:r>
              <a:rPr lang="zh-TW" altLang="en-US" sz="5400" dirty="0" smtClean="0">
                <a:latin typeface="Microsoft JhengHei UI" pitchFamily="34" charset="-120"/>
                <a:ea typeface="Microsoft JhengHei UI" pitchFamily="34" charset="-120"/>
              </a:rPr>
              <a:t>謝謝大家</a:t>
            </a:r>
            <a:endParaRPr lang="zh-TW" altLang="en-US" sz="5400" dirty="0"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277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ç¸éåç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73" y="1824662"/>
            <a:ext cx="1584970" cy="15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95536" y="43776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製作</a:t>
            </a:r>
            <a:r>
              <a:rPr lang="zh-TW" altLang="en-US" sz="4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動機</a:t>
            </a:r>
            <a:endParaRPr lang="zh-TW" altLang="en-US" sz="4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6376" y="692696"/>
            <a:ext cx="1187624" cy="5486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100392" y="7823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製作</a:t>
            </a:r>
            <a:r>
              <a:rPr lang="zh-TW" altLang="en-US" dirty="0" smtClean="0"/>
              <a:t>動機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4235238" y="1287878"/>
            <a:ext cx="2424994" cy="3221242"/>
            <a:chOff x="4235238" y="1257430"/>
            <a:chExt cx="2424994" cy="322124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35238" y="1257430"/>
              <a:ext cx="1741628" cy="322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10910" y="2885045"/>
              <a:ext cx="949322" cy="1552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閃電 8"/>
          <p:cNvSpPr/>
          <p:nvPr/>
        </p:nvSpPr>
        <p:spPr>
          <a:xfrm rot="20130629">
            <a:off x="3691689" y="1868612"/>
            <a:ext cx="546348" cy="387759"/>
          </a:xfrm>
          <a:prstGeom prst="lightningBol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閃電 14"/>
          <p:cNvSpPr/>
          <p:nvPr/>
        </p:nvSpPr>
        <p:spPr>
          <a:xfrm rot="400401">
            <a:off x="4004972" y="1515216"/>
            <a:ext cx="546348" cy="387759"/>
          </a:xfrm>
          <a:prstGeom prst="lightningBol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15022" r="19680" b="22420"/>
          <a:stretch/>
        </p:blipFill>
        <p:spPr bwMode="auto">
          <a:xfrm rot="435101">
            <a:off x="5780365" y="1877858"/>
            <a:ext cx="558801" cy="5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ç¸éåç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8837"/>
            <a:ext cx="2334200" cy="119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659885"/>
            <a:ext cx="1380168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9768" y="1787829"/>
            <a:ext cx="819944" cy="13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2970" y="3717032"/>
            <a:ext cx="150171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696" y="2926159"/>
            <a:ext cx="15240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雲朵形 7"/>
          <p:cNvSpPr/>
          <p:nvPr/>
        </p:nvSpPr>
        <p:spPr>
          <a:xfrm>
            <a:off x="418004" y="199042"/>
            <a:ext cx="6048672" cy="347438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193766" y="3308920"/>
            <a:ext cx="316436" cy="3164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flipV="1">
            <a:off x="5895764" y="378904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947556" y="2723945"/>
            <a:ext cx="404428" cy="404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716016" y="4116660"/>
            <a:ext cx="1956232" cy="2669108"/>
            <a:chOff x="4716016" y="4116660"/>
            <a:chExt cx="1956232" cy="2669108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292080" y="4116660"/>
              <a:ext cx="1380168" cy="255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4716016" y="5445224"/>
              <a:ext cx="819944" cy="1340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30517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24855E-7 L 0.1724 -0.00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1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9.24855E-7 L 0.1724 -0.0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716016" y="5445224"/>
            <a:ext cx="819944" cy="13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716016" y="4116660"/>
            <a:ext cx="1956232" cy="2669108"/>
            <a:chOff x="4716016" y="4116660"/>
            <a:chExt cx="1956232" cy="266910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292080" y="4116660"/>
              <a:ext cx="1380168" cy="255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4716016" y="5445224"/>
              <a:ext cx="819944" cy="1340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1207892668"/>
              </p:ext>
            </p:extLst>
          </p:nvPr>
        </p:nvGraphicFramePr>
        <p:xfrm>
          <a:off x="1668016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081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54D1847-CDBC-4233-9F36-7C9D32069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054D1847-CDBC-4233-9F36-7C9D32069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606E82-6D2B-41CC-B320-471646BDE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2D606E82-6D2B-41CC-B320-471646BDE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15F3C6-3005-4FB4-A59F-0E0137CF7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B315F3C6-3005-4FB4-A59F-0E0137CF7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139952" y="3861048"/>
            <a:ext cx="936104" cy="153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70623"/>
            <a:ext cx="15240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15240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947143"/>
            <a:ext cx="1656184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4956381" y="2400299"/>
            <a:ext cx="5998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dirty="0" smtClean="0"/>
              <a:t>?</a:t>
            </a:r>
            <a:endParaRPr lang="zh-TW" alt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17444"/>
            <a:ext cx="1656184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 rot="20455802">
            <a:off x="4267113" y="1562950"/>
            <a:ext cx="5998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3354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4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1" grpId="0"/>
      <p:bldP spid="11" grpId="1"/>
      <p:bldP spid="1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716016" y="5445224"/>
            <a:ext cx="819944" cy="13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716016" y="4116660"/>
            <a:ext cx="1956232" cy="2669108"/>
            <a:chOff x="4716016" y="4116660"/>
            <a:chExt cx="1956232" cy="266910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292080" y="4116660"/>
              <a:ext cx="1380168" cy="255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4716016" y="5445224"/>
              <a:ext cx="819944" cy="1340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1143023390"/>
              </p:ext>
            </p:extLst>
          </p:nvPr>
        </p:nvGraphicFramePr>
        <p:xfrm>
          <a:off x="1668016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矩形 1"/>
          <p:cNvSpPr/>
          <p:nvPr/>
        </p:nvSpPr>
        <p:spPr>
          <a:xfrm rot="2700000">
            <a:off x="2960131" y="721991"/>
            <a:ext cx="1166245" cy="201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rot="18900000">
            <a:off x="2960334" y="756807"/>
            <a:ext cx="1166247" cy="201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68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1079EFD-C49E-4624-9E1B-34AC9DBF4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91079EFD-C49E-4624-9E1B-34AC9DBF4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2FEECA6-16E5-461B-B92E-EE5DF35BF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32FEECA6-16E5-461B-B92E-EE5DF35BF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139952" y="3861048"/>
            <a:ext cx="936104" cy="153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2616628"/>
            <a:ext cx="1300649" cy="3228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2470622"/>
            <a:ext cx="1300649" cy="3228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1907" y="2470623"/>
            <a:ext cx="1300649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956381" y="2400299"/>
            <a:ext cx="5998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dirty="0" smtClean="0"/>
              <a:t>?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 rot="20455802">
            <a:off x="4267113" y="1562950"/>
            <a:ext cx="5998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3616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4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716016" y="5445224"/>
            <a:ext cx="819944" cy="13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716016" y="4116660"/>
            <a:ext cx="1956232" cy="2669108"/>
            <a:chOff x="4716016" y="4116660"/>
            <a:chExt cx="1956232" cy="266910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292080" y="4116660"/>
              <a:ext cx="1380168" cy="255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4716016" y="5445224"/>
              <a:ext cx="819944" cy="1340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3795381429"/>
              </p:ext>
            </p:extLst>
          </p:nvPr>
        </p:nvGraphicFramePr>
        <p:xfrm>
          <a:off x="1668016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矩形 1"/>
          <p:cNvSpPr/>
          <p:nvPr/>
        </p:nvSpPr>
        <p:spPr>
          <a:xfrm rot="2700000">
            <a:off x="2960131" y="721991"/>
            <a:ext cx="1166245" cy="201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rot="18900000">
            <a:off x="2960334" y="756807"/>
            <a:ext cx="1166247" cy="201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rot="2700000">
            <a:off x="1159726" y="3481656"/>
            <a:ext cx="1166245" cy="201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rot="18900000">
            <a:off x="1159929" y="3516472"/>
            <a:ext cx="1166247" cy="201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364088" y="335540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加速度計算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-468560" y="-603448"/>
            <a:ext cx="10009113" cy="8064896"/>
            <a:chOff x="-36512" y="-603448"/>
            <a:chExt cx="9559241" cy="8064896"/>
          </a:xfrm>
          <a:solidFill>
            <a:schemeClr val="tx1"/>
          </a:solidFill>
        </p:grpSpPr>
        <p:sp>
          <p:nvSpPr>
            <p:cNvPr id="4" name="矩形 3"/>
            <p:cNvSpPr/>
            <p:nvPr/>
          </p:nvSpPr>
          <p:spPr>
            <a:xfrm>
              <a:off x="-36512" y="-459432"/>
              <a:ext cx="5432949" cy="7920880"/>
            </a:xfrm>
            <a:prstGeom prst="rect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425015" y="-603448"/>
              <a:ext cx="2097714" cy="7776864"/>
            </a:xfrm>
            <a:prstGeom prst="rect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636" y="-171400"/>
              <a:ext cx="3507347" cy="3312368"/>
            </a:xfrm>
            <a:prstGeom prst="rect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571179" y="4072107"/>
              <a:ext cx="3369804" cy="3312368"/>
            </a:xfrm>
            <a:prstGeom prst="rect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44461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501070-9555-4062-94AA-FF826D447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63501070-9555-4062-94AA-FF826D447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D70D97-A6EE-4DBC-A999-419796A69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4ED70D97-A6EE-4DBC-A999-419796A69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lvlOne"/>
        </p:bldSub>
      </p:bldGraphic>
      <p:bldP spid="10" grpId="0" animBg="1"/>
      <p:bldP spid="1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358</Words>
  <Application>Microsoft Office PowerPoint</Application>
  <PresentationFormat>如螢幕大小 (4:3)</PresentationFormat>
  <Paragraphs>134</Paragraphs>
  <Slides>24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華麗</vt:lpstr>
      <vt:lpstr>PowerPoint 簡報</vt:lpstr>
      <vt:lpstr>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零件與器具</vt:lpstr>
      <vt:lpstr>PowerPoint 簡報</vt:lpstr>
      <vt:lpstr>PowerPoint 簡報</vt:lpstr>
      <vt:lpstr>PowerPoint 簡報</vt:lpstr>
      <vt:lpstr>製作過程</vt:lpstr>
      <vt:lpstr>製作過程</vt:lpstr>
      <vt:lpstr>製作過程</vt:lpstr>
      <vt:lpstr>使用說明</vt:lpstr>
      <vt:lpstr>流程圖</vt:lpstr>
      <vt:lpstr>流程圖</vt:lpstr>
      <vt:lpstr>PowerPoint 簡報</vt:lpstr>
      <vt:lpstr>PowerPoint 簡報</vt:lpstr>
      <vt:lpstr>未來展望</vt:lpstr>
      <vt:lpstr>報告結束,謝謝大家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132</cp:revision>
  <dcterms:created xsi:type="dcterms:W3CDTF">2018-08-16T12:57:42Z</dcterms:created>
  <dcterms:modified xsi:type="dcterms:W3CDTF">2019-01-23T08:39:12Z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